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8" r:id="rId5"/>
    <p:sldId id="27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8"/>
  </p:normalViewPr>
  <p:slideViewPr>
    <p:cSldViewPr>
      <p:cViewPr varScale="1">
        <p:scale>
          <a:sx n="60" d="100"/>
          <a:sy n="60" d="100"/>
        </p:scale>
        <p:origin x="200" y="5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Acero" userId="0ea2026e9a49a161" providerId="LiveId" clId="{3318F56B-EB00-4B43-A18A-6401C930C832}"/>
    <pc:docChg chg="delSld modSld">
      <pc:chgData name="Carlos Acero" userId="0ea2026e9a49a161" providerId="LiveId" clId="{3318F56B-EB00-4B43-A18A-6401C930C832}" dt="2026-08-19T21:30:16.333" v="2" actId="2696"/>
      <pc:docMkLst>
        <pc:docMk/>
      </pc:docMkLst>
      <pc:sldChg chg="del">
        <pc:chgData name="Carlos Acero" userId="0ea2026e9a49a161" providerId="LiveId" clId="{3318F56B-EB00-4B43-A18A-6401C930C832}" dt="2026-08-19T21:30:16.333" v="2" actId="2696"/>
        <pc:sldMkLst>
          <pc:docMk/>
          <pc:sldMk cId="0" sldId="260"/>
        </pc:sldMkLst>
      </pc:sldChg>
      <pc:sldChg chg="modSp mod">
        <pc:chgData name="Carlos Acero" userId="0ea2026e9a49a161" providerId="LiveId" clId="{3318F56B-EB00-4B43-A18A-6401C930C832}" dt="2026-08-19T21:19:53.448" v="1" actId="1036"/>
        <pc:sldMkLst>
          <pc:docMk/>
          <pc:sldMk cId="2212364527" sldId="279"/>
        </pc:sldMkLst>
        <pc:picChg chg="mod">
          <ac:chgData name="Carlos Acero" userId="0ea2026e9a49a161" providerId="LiveId" clId="{3318F56B-EB00-4B43-A18A-6401C930C832}" dt="2026-08-19T21:19:53.448" v="1" actId="1036"/>
          <ac:picMkLst>
            <pc:docMk/>
            <pc:sldMk cId="2212364527" sldId="279"/>
            <ac:picMk id="2" creationId="{8BB4F19A-2B5A-46B2-5B88-F7C7FCE4075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50" b="0" i="0">
                <a:solidFill>
                  <a:schemeClr val="tx1"/>
                </a:solidFill>
                <a:latin typeface="Inter"/>
                <a:cs typeface="Inte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tx1"/>
                </a:solidFill>
                <a:latin typeface="Inter"/>
                <a:cs typeface="Inte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tx1"/>
                </a:solidFill>
                <a:latin typeface="Inter"/>
                <a:cs typeface="Inte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tx1"/>
                </a:solidFill>
                <a:latin typeface="Inter"/>
                <a:cs typeface="Inte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642872" y="10630298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12" y="56742"/>
                </a:lnTo>
                <a:lnTo>
                  <a:pt x="111031" y="56742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898" y="56742"/>
                </a:lnTo>
                <a:lnTo>
                  <a:pt x="883717" y="56742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58" y="52277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4" y="48731"/>
                </a:lnTo>
                <a:lnTo>
                  <a:pt x="165528" y="49590"/>
                </a:lnTo>
                <a:lnTo>
                  <a:pt x="165208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062082" y="10499210"/>
            <a:ext cx="1557020" cy="431165"/>
          </a:xfrm>
          <a:custGeom>
            <a:avLst/>
            <a:gdLst/>
            <a:ahLst/>
            <a:cxnLst/>
            <a:rect l="l" t="t" r="r" b="b"/>
            <a:pathLst>
              <a:path w="1557019" h="431165">
                <a:moveTo>
                  <a:pt x="392201" y="130289"/>
                </a:moveTo>
                <a:lnTo>
                  <a:pt x="367715" y="87769"/>
                </a:lnTo>
                <a:lnTo>
                  <a:pt x="331317" y="54724"/>
                </a:lnTo>
                <a:lnTo>
                  <a:pt x="285813" y="33324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09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68"/>
                </a:lnTo>
                <a:lnTo>
                  <a:pt x="215315" y="340601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42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289"/>
                </a:lnTo>
                <a:close/>
              </a:path>
              <a:path w="155701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53"/>
                </a:lnTo>
                <a:lnTo>
                  <a:pt x="578408" y="336918"/>
                </a:lnTo>
                <a:lnTo>
                  <a:pt x="554088" y="352094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53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51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21"/>
                </a:lnTo>
                <a:lnTo>
                  <a:pt x="467677" y="163283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55"/>
                </a:lnTo>
                <a:lnTo>
                  <a:pt x="405841" y="372605"/>
                </a:lnTo>
                <a:lnTo>
                  <a:pt x="433984" y="403644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72922" y="332803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557019" h="431165">
                <a:moveTo>
                  <a:pt x="1011224" y="279031"/>
                </a:moveTo>
                <a:lnTo>
                  <a:pt x="1010996" y="220421"/>
                </a:lnTo>
                <a:lnTo>
                  <a:pt x="991793" y="177050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44"/>
                </a:lnTo>
                <a:lnTo>
                  <a:pt x="785317" y="422744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52"/>
                </a:lnTo>
                <a:lnTo>
                  <a:pt x="882624" y="208026"/>
                </a:lnTo>
                <a:lnTo>
                  <a:pt x="906322" y="212928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44"/>
                </a:lnTo>
                <a:lnTo>
                  <a:pt x="988301" y="422744"/>
                </a:lnTo>
                <a:lnTo>
                  <a:pt x="1011224" y="279031"/>
                </a:lnTo>
                <a:close/>
              </a:path>
              <a:path w="155701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16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36"/>
                </a:lnTo>
                <a:lnTo>
                  <a:pt x="1116914" y="145948"/>
                </a:lnTo>
                <a:lnTo>
                  <a:pt x="1058189" y="145948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48"/>
                </a:lnTo>
                <a:lnTo>
                  <a:pt x="1196314" y="145948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41"/>
                </a:lnTo>
                <a:lnTo>
                  <a:pt x="1299210" y="7835"/>
                </a:lnTo>
                <a:close/>
              </a:path>
              <a:path w="1557019" h="431165">
                <a:moveTo>
                  <a:pt x="1556435" y="281279"/>
                </a:moveTo>
                <a:lnTo>
                  <a:pt x="1554911" y="255549"/>
                </a:lnTo>
                <a:lnTo>
                  <a:pt x="1553705" y="235077"/>
                </a:lnTo>
                <a:lnTo>
                  <a:pt x="1553578" y="232930"/>
                </a:lnTo>
                <a:lnTo>
                  <a:pt x="1540268" y="197396"/>
                </a:lnTo>
                <a:lnTo>
                  <a:pt x="1538566" y="192849"/>
                </a:lnTo>
                <a:lnTo>
                  <a:pt x="1512785" y="162458"/>
                </a:lnTo>
                <a:lnTo>
                  <a:pt x="1488211" y="148996"/>
                </a:lnTo>
                <a:lnTo>
                  <a:pt x="1488211" y="255549"/>
                </a:lnTo>
                <a:lnTo>
                  <a:pt x="1342821" y="255549"/>
                </a:lnTo>
                <a:lnTo>
                  <a:pt x="1357553" y="230187"/>
                </a:lnTo>
                <a:lnTo>
                  <a:pt x="1377149" y="212001"/>
                </a:lnTo>
                <a:lnTo>
                  <a:pt x="1399997" y="201053"/>
                </a:lnTo>
                <a:lnTo>
                  <a:pt x="1424470" y="197396"/>
                </a:lnTo>
                <a:lnTo>
                  <a:pt x="1447241" y="200901"/>
                </a:lnTo>
                <a:lnTo>
                  <a:pt x="1466621" y="211582"/>
                </a:lnTo>
                <a:lnTo>
                  <a:pt x="1480845" y="229717"/>
                </a:lnTo>
                <a:lnTo>
                  <a:pt x="1488211" y="255549"/>
                </a:lnTo>
                <a:lnTo>
                  <a:pt x="1488211" y="148996"/>
                </a:lnTo>
                <a:lnTo>
                  <a:pt x="1477645" y="143192"/>
                </a:lnTo>
                <a:lnTo>
                  <a:pt x="1434528" y="136448"/>
                </a:lnTo>
                <a:lnTo>
                  <a:pt x="1382610" y="144132"/>
                </a:lnTo>
                <a:lnTo>
                  <a:pt x="1338414" y="165150"/>
                </a:lnTo>
                <a:lnTo>
                  <a:pt x="1303235" y="196469"/>
                </a:lnTo>
                <a:lnTo>
                  <a:pt x="1278369" y="235077"/>
                </a:lnTo>
                <a:lnTo>
                  <a:pt x="1265097" y="277914"/>
                </a:lnTo>
                <a:lnTo>
                  <a:pt x="1264907" y="326694"/>
                </a:lnTo>
                <a:lnTo>
                  <a:pt x="1279525" y="368338"/>
                </a:lnTo>
                <a:lnTo>
                  <a:pt x="1306601" y="400799"/>
                </a:lnTo>
                <a:lnTo>
                  <a:pt x="1343774" y="422033"/>
                </a:lnTo>
                <a:lnTo>
                  <a:pt x="1388681" y="430022"/>
                </a:lnTo>
                <a:lnTo>
                  <a:pt x="1426273" y="426732"/>
                </a:lnTo>
                <a:lnTo>
                  <a:pt x="1461300" y="416318"/>
                </a:lnTo>
                <a:lnTo>
                  <a:pt x="1492872" y="399199"/>
                </a:lnTo>
                <a:lnTo>
                  <a:pt x="1520088" y="375780"/>
                </a:lnTo>
                <a:lnTo>
                  <a:pt x="1509001" y="366268"/>
                </a:lnTo>
                <a:lnTo>
                  <a:pt x="1473111" y="335521"/>
                </a:lnTo>
                <a:lnTo>
                  <a:pt x="1458112" y="348107"/>
                </a:lnTo>
                <a:lnTo>
                  <a:pt x="1440332" y="357809"/>
                </a:lnTo>
                <a:lnTo>
                  <a:pt x="1420355" y="364058"/>
                </a:lnTo>
                <a:lnTo>
                  <a:pt x="1398739" y="366268"/>
                </a:lnTo>
                <a:lnTo>
                  <a:pt x="1374851" y="362254"/>
                </a:lnTo>
                <a:lnTo>
                  <a:pt x="1354772" y="350545"/>
                </a:lnTo>
                <a:lnTo>
                  <a:pt x="1340472" y="331584"/>
                </a:lnTo>
                <a:lnTo>
                  <a:pt x="1333868" y="305879"/>
                </a:lnTo>
                <a:lnTo>
                  <a:pt x="1552511" y="305879"/>
                </a:lnTo>
                <a:lnTo>
                  <a:pt x="1555877" y="289102"/>
                </a:lnTo>
                <a:lnTo>
                  <a:pt x="1556435" y="28127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61609" y="10512022"/>
            <a:ext cx="436880" cy="436880"/>
          </a:xfrm>
          <a:custGeom>
            <a:avLst/>
            <a:gdLst/>
            <a:ahLst/>
            <a:cxnLst/>
            <a:rect l="l" t="t" r="r" b="b"/>
            <a:pathLst>
              <a:path w="436880" h="436879">
                <a:moveTo>
                  <a:pt x="218349" y="0"/>
                </a:moveTo>
                <a:lnTo>
                  <a:pt x="168283" y="5766"/>
                </a:lnTo>
                <a:lnTo>
                  <a:pt x="122323" y="22192"/>
                </a:lnTo>
                <a:lnTo>
                  <a:pt x="81782" y="47967"/>
                </a:lnTo>
                <a:lnTo>
                  <a:pt x="47968" y="81780"/>
                </a:lnTo>
                <a:lnTo>
                  <a:pt x="22192" y="122320"/>
                </a:lnTo>
                <a:lnTo>
                  <a:pt x="5766" y="168276"/>
                </a:lnTo>
                <a:lnTo>
                  <a:pt x="0" y="218338"/>
                </a:lnTo>
                <a:lnTo>
                  <a:pt x="5766" y="268401"/>
                </a:lnTo>
                <a:lnTo>
                  <a:pt x="22192" y="314357"/>
                </a:lnTo>
                <a:lnTo>
                  <a:pt x="47968" y="354897"/>
                </a:lnTo>
                <a:lnTo>
                  <a:pt x="81782" y="388710"/>
                </a:lnTo>
                <a:lnTo>
                  <a:pt x="122323" y="414485"/>
                </a:lnTo>
                <a:lnTo>
                  <a:pt x="168283" y="430911"/>
                </a:lnTo>
                <a:lnTo>
                  <a:pt x="218349" y="436677"/>
                </a:lnTo>
                <a:lnTo>
                  <a:pt x="268411" y="430911"/>
                </a:lnTo>
                <a:lnTo>
                  <a:pt x="314368" y="414485"/>
                </a:lnTo>
                <a:lnTo>
                  <a:pt x="354908" y="388710"/>
                </a:lnTo>
                <a:lnTo>
                  <a:pt x="388720" y="354897"/>
                </a:lnTo>
                <a:lnTo>
                  <a:pt x="414495" y="314357"/>
                </a:lnTo>
                <a:lnTo>
                  <a:pt x="430921" y="268401"/>
                </a:lnTo>
                <a:lnTo>
                  <a:pt x="436688" y="218338"/>
                </a:lnTo>
                <a:lnTo>
                  <a:pt x="430921" y="168276"/>
                </a:lnTo>
                <a:lnTo>
                  <a:pt x="414495" y="122320"/>
                </a:lnTo>
                <a:lnTo>
                  <a:pt x="388720" y="81780"/>
                </a:lnTo>
                <a:lnTo>
                  <a:pt x="354908" y="47967"/>
                </a:lnTo>
                <a:lnTo>
                  <a:pt x="314368" y="22192"/>
                </a:lnTo>
                <a:lnTo>
                  <a:pt x="268411" y="5766"/>
                </a:lnTo>
                <a:lnTo>
                  <a:pt x="218349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38124" y="10626947"/>
            <a:ext cx="283845" cy="207010"/>
          </a:xfrm>
          <a:custGeom>
            <a:avLst/>
            <a:gdLst/>
            <a:ahLst/>
            <a:cxnLst/>
            <a:rect l="l" t="t" r="r" b="b"/>
            <a:pathLst>
              <a:path w="283845" h="207009">
                <a:moveTo>
                  <a:pt x="214249" y="97739"/>
                </a:moveTo>
                <a:lnTo>
                  <a:pt x="0" y="97739"/>
                </a:lnTo>
                <a:lnTo>
                  <a:pt x="0" y="117411"/>
                </a:lnTo>
                <a:lnTo>
                  <a:pt x="214249" y="117411"/>
                </a:lnTo>
                <a:lnTo>
                  <a:pt x="214249" y="97739"/>
                </a:lnTo>
                <a:close/>
              </a:path>
              <a:path w="283845" h="207009">
                <a:moveTo>
                  <a:pt x="283641" y="99923"/>
                </a:moveTo>
                <a:lnTo>
                  <a:pt x="176479" y="0"/>
                </a:lnTo>
                <a:lnTo>
                  <a:pt x="163068" y="14389"/>
                </a:lnTo>
                <a:lnTo>
                  <a:pt x="255333" y="100418"/>
                </a:lnTo>
                <a:lnTo>
                  <a:pt x="162826" y="192925"/>
                </a:lnTo>
                <a:lnTo>
                  <a:pt x="176733" y="206832"/>
                </a:lnTo>
                <a:lnTo>
                  <a:pt x="283641" y="9992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5428" y="2564224"/>
            <a:ext cx="3359785" cy="67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50" b="0" i="0">
                <a:solidFill>
                  <a:schemeClr val="tx1"/>
                </a:solidFill>
                <a:latin typeface="Inter"/>
                <a:cs typeface="Inte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26703" y="10520806"/>
            <a:ext cx="9245600" cy="405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F4EEE6"/>
                </a:solidFill>
                <a:latin typeface="Inter Tight Medium"/>
                <a:cs typeface="Inter Tight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5.png"/><Relationship Id="rId21" Type="http://schemas.openxmlformats.org/officeDocument/2006/relationships/image" Target="../media/image29.png"/><Relationship Id="rId42" Type="http://schemas.openxmlformats.org/officeDocument/2006/relationships/image" Target="../media/image50.png"/><Relationship Id="rId63" Type="http://schemas.openxmlformats.org/officeDocument/2006/relationships/image" Target="../media/image71.png"/><Relationship Id="rId84" Type="http://schemas.openxmlformats.org/officeDocument/2006/relationships/image" Target="../media/image92.png"/><Relationship Id="rId16" Type="http://schemas.openxmlformats.org/officeDocument/2006/relationships/image" Target="../media/image24.png"/><Relationship Id="rId107" Type="http://schemas.openxmlformats.org/officeDocument/2006/relationships/image" Target="../media/image115.png"/><Relationship Id="rId11" Type="http://schemas.openxmlformats.org/officeDocument/2006/relationships/image" Target="../media/image19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53" Type="http://schemas.openxmlformats.org/officeDocument/2006/relationships/image" Target="../media/image61.png"/><Relationship Id="rId58" Type="http://schemas.openxmlformats.org/officeDocument/2006/relationships/image" Target="../media/image66.png"/><Relationship Id="rId74" Type="http://schemas.openxmlformats.org/officeDocument/2006/relationships/image" Target="../media/image82.png"/><Relationship Id="rId79" Type="http://schemas.openxmlformats.org/officeDocument/2006/relationships/image" Target="../media/image87.png"/><Relationship Id="rId102" Type="http://schemas.openxmlformats.org/officeDocument/2006/relationships/image" Target="../media/image110.png"/><Relationship Id="rId123" Type="http://schemas.openxmlformats.org/officeDocument/2006/relationships/image" Target="../media/image131.png"/><Relationship Id="rId128" Type="http://schemas.openxmlformats.org/officeDocument/2006/relationships/image" Target="../media/image136.png"/><Relationship Id="rId5" Type="http://schemas.openxmlformats.org/officeDocument/2006/relationships/image" Target="../media/image13.png"/><Relationship Id="rId90" Type="http://schemas.openxmlformats.org/officeDocument/2006/relationships/image" Target="../media/image98.png"/><Relationship Id="rId95" Type="http://schemas.openxmlformats.org/officeDocument/2006/relationships/image" Target="../media/image103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43" Type="http://schemas.openxmlformats.org/officeDocument/2006/relationships/image" Target="../media/image51.png"/><Relationship Id="rId48" Type="http://schemas.openxmlformats.org/officeDocument/2006/relationships/image" Target="../media/image56.png"/><Relationship Id="rId64" Type="http://schemas.openxmlformats.org/officeDocument/2006/relationships/image" Target="../media/image72.png"/><Relationship Id="rId69" Type="http://schemas.openxmlformats.org/officeDocument/2006/relationships/image" Target="../media/image77.png"/><Relationship Id="rId113" Type="http://schemas.openxmlformats.org/officeDocument/2006/relationships/image" Target="../media/image121.png"/><Relationship Id="rId118" Type="http://schemas.openxmlformats.org/officeDocument/2006/relationships/image" Target="../media/image126.png"/><Relationship Id="rId80" Type="http://schemas.openxmlformats.org/officeDocument/2006/relationships/image" Target="../media/image88.png"/><Relationship Id="rId85" Type="http://schemas.openxmlformats.org/officeDocument/2006/relationships/image" Target="../media/image93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Relationship Id="rId59" Type="http://schemas.openxmlformats.org/officeDocument/2006/relationships/image" Target="../media/image67.png"/><Relationship Id="rId103" Type="http://schemas.openxmlformats.org/officeDocument/2006/relationships/image" Target="../media/image111.png"/><Relationship Id="rId108" Type="http://schemas.openxmlformats.org/officeDocument/2006/relationships/image" Target="../media/image116.png"/><Relationship Id="rId124" Type="http://schemas.openxmlformats.org/officeDocument/2006/relationships/image" Target="../media/image132.png"/><Relationship Id="rId129" Type="http://schemas.openxmlformats.org/officeDocument/2006/relationships/image" Target="../media/image137.png"/><Relationship Id="rId54" Type="http://schemas.openxmlformats.org/officeDocument/2006/relationships/image" Target="../media/image62.png"/><Relationship Id="rId70" Type="http://schemas.openxmlformats.org/officeDocument/2006/relationships/image" Target="../media/image78.png"/><Relationship Id="rId75" Type="http://schemas.openxmlformats.org/officeDocument/2006/relationships/image" Target="../media/image83.png"/><Relationship Id="rId91" Type="http://schemas.openxmlformats.org/officeDocument/2006/relationships/image" Target="../media/image99.png"/><Relationship Id="rId96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49" Type="http://schemas.openxmlformats.org/officeDocument/2006/relationships/image" Target="../media/image57.png"/><Relationship Id="rId114" Type="http://schemas.openxmlformats.org/officeDocument/2006/relationships/image" Target="../media/image122.png"/><Relationship Id="rId119" Type="http://schemas.openxmlformats.org/officeDocument/2006/relationships/image" Target="../media/image127.png"/><Relationship Id="rId44" Type="http://schemas.openxmlformats.org/officeDocument/2006/relationships/image" Target="../media/image52.png"/><Relationship Id="rId60" Type="http://schemas.openxmlformats.org/officeDocument/2006/relationships/image" Target="../media/image68.png"/><Relationship Id="rId65" Type="http://schemas.openxmlformats.org/officeDocument/2006/relationships/image" Target="../media/image73.png"/><Relationship Id="rId81" Type="http://schemas.openxmlformats.org/officeDocument/2006/relationships/image" Target="../media/image89.png"/><Relationship Id="rId86" Type="http://schemas.openxmlformats.org/officeDocument/2006/relationships/image" Target="../media/image94.png"/><Relationship Id="rId130" Type="http://schemas.openxmlformats.org/officeDocument/2006/relationships/image" Target="../media/image138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9" Type="http://schemas.openxmlformats.org/officeDocument/2006/relationships/image" Target="../media/image47.png"/><Relationship Id="rId109" Type="http://schemas.openxmlformats.org/officeDocument/2006/relationships/image" Target="../media/image117.png"/><Relationship Id="rId34" Type="http://schemas.openxmlformats.org/officeDocument/2006/relationships/image" Target="../media/image42.png"/><Relationship Id="rId50" Type="http://schemas.openxmlformats.org/officeDocument/2006/relationships/image" Target="../media/image58.png"/><Relationship Id="rId55" Type="http://schemas.openxmlformats.org/officeDocument/2006/relationships/image" Target="../media/image63.png"/><Relationship Id="rId76" Type="http://schemas.openxmlformats.org/officeDocument/2006/relationships/image" Target="../media/image84.png"/><Relationship Id="rId97" Type="http://schemas.openxmlformats.org/officeDocument/2006/relationships/image" Target="../media/image105.png"/><Relationship Id="rId104" Type="http://schemas.openxmlformats.org/officeDocument/2006/relationships/image" Target="../media/image112.png"/><Relationship Id="rId120" Type="http://schemas.openxmlformats.org/officeDocument/2006/relationships/image" Target="../media/image128.png"/><Relationship Id="rId125" Type="http://schemas.openxmlformats.org/officeDocument/2006/relationships/image" Target="../media/image133.png"/><Relationship Id="rId7" Type="http://schemas.openxmlformats.org/officeDocument/2006/relationships/image" Target="../media/image15.png"/><Relationship Id="rId71" Type="http://schemas.openxmlformats.org/officeDocument/2006/relationships/image" Target="../media/image79.png"/><Relationship Id="rId92" Type="http://schemas.openxmlformats.org/officeDocument/2006/relationships/image" Target="../media/image100.png"/><Relationship Id="rId2" Type="http://schemas.openxmlformats.org/officeDocument/2006/relationships/image" Target="../media/image10.png"/><Relationship Id="rId29" Type="http://schemas.openxmlformats.org/officeDocument/2006/relationships/image" Target="../media/image37.png"/><Relationship Id="rId24" Type="http://schemas.openxmlformats.org/officeDocument/2006/relationships/image" Target="../media/image32.png"/><Relationship Id="rId40" Type="http://schemas.openxmlformats.org/officeDocument/2006/relationships/image" Target="../media/image48.png"/><Relationship Id="rId45" Type="http://schemas.openxmlformats.org/officeDocument/2006/relationships/image" Target="../media/image53.png"/><Relationship Id="rId66" Type="http://schemas.openxmlformats.org/officeDocument/2006/relationships/image" Target="../media/image74.png"/><Relationship Id="rId87" Type="http://schemas.openxmlformats.org/officeDocument/2006/relationships/image" Target="../media/image95.png"/><Relationship Id="rId110" Type="http://schemas.openxmlformats.org/officeDocument/2006/relationships/image" Target="../media/image118.png"/><Relationship Id="rId115" Type="http://schemas.openxmlformats.org/officeDocument/2006/relationships/image" Target="../media/image123.png"/><Relationship Id="rId131" Type="http://schemas.openxmlformats.org/officeDocument/2006/relationships/image" Target="../media/image139.png"/><Relationship Id="rId61" Type="http://schemas.openxmlformats.org/officeDocument/2006/relationships/image" Target="../media/image69.png"/><Relationship Id="rId82" Type="http://schemas.openxmlformats.org/officeDocument/2006/relationships/image" Target="../media/image90.png"/><Relationship Id="rId19" Type="http://schemas.openxmlformats.org/officeDocument/2006/relationships/image" Target="../media/image27.png"/><Relationship Id="rId14" Type="http://schemas.openxmlformats.org/officeDocument/2006/relationships/image" Target="../media/image22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56" Type="http://schemas.openxmlformats.org/officeDocument/2006/relationships/image" Target="../media/image64.png"/><Relationship Id="rId77" Type="http://schemas.openxmlformats.org/officeDocument/2006/relationships/image" Target="../media/image85.png"/><Relationship Id="rId100" Type="http://schemas.openxmlformats.org/officeDocument/2006/relationships/image" Target="../media/image108.png"/><Relationship Id="rId105" Type="http://schemas.openxmlformats.org/officeDocument/2006/relationships/image" Target="../media/image113.png"/><Relationship Id="rId126" Type="http://schemas.openxmlformats.org/officeDocument/2006/relationships/image" Target="../media/image134.png"/><Relationship Id="rId8" Type="http://schemas.openxmlformats.org/officeDocument/2006/relationships/image" Target="../media/image16.png"/><Relationship Id="rId51" Type="http://schemas.openxmlformats.org/officeDocument/2006/relationships/image" Target="../media/image59.png"/><Relationship Id="rId72" Type="http://schemas.openxmlformats.org/officeDocument/2006/relationships/image" Target="../media/image80.png"/><Relationship Id="rId93" Type="http://schemas.openxmlformats.org/officeDocument/2006/relationships/image" Target="../media/image101.png"/><Relationship Id="rId98" Type="http://schemas.openxmlformats.org/officeDocument/2006/relationships/image" Target="../media/image106.png"/><Relationship Id="rId121" Type="http://schemas.openxmlformats.org/officeDocument/2006/relationships/image" Target="../media/image129.png"/><Relationship Id="rId3" Type="http://schemas.openxmlformats.org/officeDocument/2006/relationships/image" Target="../media/image11.png"/><Relationship Id="rId25" Type="http://schemas.openxmlformats.org/officeDocument/2006/relationships/image" Target="../media/image33.png"/><Relationship Id="rId46" Type="http://schemas.openxmlformats.org/officeDocument/2006/relationships/image" Target="../media/image54.png"/><Relationship Id="rId67" Type="http://schemas.openxmlformats.org/officeDocument/2006/relationships/image" Target="../media/image75.png"/><Relationship Id="rId116" Type="http://schemas.openxmlformats.org/officeDocument/2006/relationships/image" Target="../media/image124.png"/><Relationship Id="rId20" Type="http://schemas.openxmlformats.org/officeDocument/2006/relationships/image" Target="../media/image28.png"/><Relationship Id="rId41" Type="http://schemas.openxmlformats.org/officeDocument/2006/relationships/image" Target="../media/image49.png"/><Relationship Id="rId62" Type="http://schemas.openxmlformats.org/officeDocument/2006/relationships/image" Target="../media/image70.png"/><Relationship Id="rId83" Type="http://schemas.openxmlformats.org/officeDocument/2006/relationships/image" Target="../media/image91.png"/><Relationship Id="rId88" Type="http://schemas.openxmlformats.org/officeDocument/2006/relationships/image" Target="../media/image96.png"/><Relationship Id="rId111" Type="http://schemas.openxmlformats.org/officeDocument/2006/relationships/image" Target="../media/image119.png"/><Relationship Id="rId132" Type="http://schemas.openxmlformats.org/officeDocument/2006/relationships/image" Target="../media/image140.png"/><Relationship Id="rId15" Type="http://schemas.openxmlformats.org/officeDocument/2006/relationships/image" Target="../media/image23.png"/><Relationship Id="rId36" Type="http://schemas.openxmlformats.org/officeDocument/2006/relationships/image" Target="../media/image44.png"/><Relationship Id="rId57" Type="http://schemas.openxmlformats.org/officeDocument/2006/relationships/image" Target="../media/image65.png"/><Relationship Id="rId106" Type="http://schemas.openxmlformats.org/officeDocument/2006/relationships/image" Target="../media/image114.png"/><Relationship Id="rId127" Type="http://schemas.openxmlformats.org/officeDocument/2006/relationships/image" Target="../media/image135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52" Type="http://schemas.openxmlformats.org/officeDocument/2006/relationships/image" Target="../media/image60.png"/><Relationship Id="rId73" Type="http://schemas.openxmlformats.org/officeDocument/2006/relationships/image" Target="../media/image81.png"/><Relationship Id="rId78" Type="http://schemas.openxmlformats.org/officeDocument/2006/relationships/image" Target="../media/image86.png"/><Relationship Id="rId94" Type="http://schemas.openxmlformats.org/officeDocument/2006/relationships/image" Target="../media/image102.png"/><Relationship Id="rId99" Type="http://schemas.openxmlformats.org/officeDocument/2006/relationships/image" Target="../media/image107.png"/><Relationship Id="rId101" Type="http://schemas.openxmlformats.org/officeDocument/2006/relationships/image" Target="../media/image109.png"/><Relationship Id="rId122" Type="http://schemas.openxmlformats.org/officeDocument/2006/relationships/image" Target="../media/image130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26" Type="http://schemas.openxmlformats.org/officeDocument/2006/relationships/image" Target="../media/image34.png"/><Relationship Id="rId47" Type="http://schemas.openxmlformats.org/officeDocument/2006/relationships/image" Target="../media/image55.png"/><Relationship Id="rId68" Type="http://schemas.openxmlformats.org/officeDocument/2006/relationships/image" Target="../media/image76.png"/><Relationship Id="rId89" Type="http://schemas.openxmlformats.org/officeDocument/2006/relationships/image" Target="../media/image97.png"/><Relationship Id="rId112" Type="http://schemas.openxmlformats.org/officeDocument/2006/relationships/image" Target="../media/image120.png"/><Relationship Id="rId133" Type="http://schemas.openxmlformats.org/officeDocument/2006/relationships/image" Target="../media/image1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.png"/><Relationship Id="rId18" Type="http://schemas.openxmlformats.org/officeDocument/2006/relationships/image" Target="../media/image156.png"/><Relationship Id="rId26" Type="http://schemas.openxmlformats.org/officeDocument/2006/relationships/image" Target="../media/image163.png"/><Relationship Id="rId39" Type="http://schemas.openxmlformats.org/officeDocument/2006/relationships/image" Target="../media/image176.png"/><Relationship Id="rId21" Type="http://schemas.openxmlformats.org/officeDocument/2006/relationships/image" Target="../media/image158.png"/><Relationship Id="rId34" Type="http://schemas.openxmlformats.org/officeDocument/2006/relationships/image" Target="../media/image171.png"/><Relationship Id="rId42" Type="http://schemas.openxmlformats.org/officeDocument/2006/relationships/image" Target="../media/image179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6" Type="http://schemas.openxmlformats.org/officeDocument/2006/relationships/image" Target="../media/image155.png"/><Relationship Id="rId20" Type="http://schemas.openxmlformats.org/officeDocument/2006/relationships/image" Target="../media/image80.png"/><Relationship Id="rId29" Type="http://schemas.openxmlformats.org/officeDocument/2006/relationships/image" Target="../media/image166.png"/><Relationship Id="rId41" Type="http://schemas.openxmlformats.org/officeDocument/2006/relationships/image" Target="../media/image1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24" Type="http://schemas.openxmlformats.org/officeDocument/2006/relationships/image" Target="../media/image161.png"/><Relationship Id="rId32" Type="http://schemas.openxmlformats.org/officeDocument/2006/relationships/image" Target="../media/image169.png"/><Relationship Id="rId37" Type="http://schemas.openxmlformats.org/officeDocument/2006/relationships/image" Target="../media/image174.png"/><Relationship Id="rId40" Type="http://schemas.openxmlformats.org/officeDocument/2006/relationships/image" Target="../media/image177.png"/><Relationship Id="rId5" Type="http://schemas.openxmlformats.org/officeDocument/2006/relationships/image" Target="../media/image146.png"/><Relationship Id="rId15" Type="http://schemas.openxmlformats.org/officeDocument/2006/relationships/image" Target="../media/image154.png"/><Relationship Id="rId23" Type="http://schemas.openxmlformats.org/officeDocument/2006/relationships/image" Target="../media/image160.png"/><Relationship Id="rId28" Type="http://schemas.openxmlformats.org/officeDocument/2006/relationships/image" Target="../media/image165.png"/><Relationship Id="rId36" Type="http://schemas.openxmlformats.org/officeDocument/2006/relationships/image" Target="../media/image173.png"/><Relationship Id="rId10" Type="http://schemas.openxmlformats.org/officeDocument/2006/relationships/image" Target="../media/image151.png"/><Relationship Id="rId19" Type="http://schemas.openxmlformats.org/officeDocument/2006/relationships/image" Target="../media/image157.png"/><Relationship Id="rId31" Type="http://schemas.openxmlformats.org/officeDocument/2006/relationships/image" Target="../media/image168.png"/><Relationship Id="rId44" Type="http://schemas.openxmlformats.org/officeDocument/2006/relationships/image" Target="../media/image18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79.png"/><Relationship Id="rId22" Type="http://schemas.openxmlformats.org/officeDocument/2006/relationships/image" Target="../media/image159.png"/><Relationship Id="rId27" Type="http://schemas.openxmlformats.org/officeDocument/2006/relationships/image" Target="../media/image164.png"/><Relationship Id="rId30" Type="http://schemas.openxmlformats.org/officeDocument/2006/relationships/image" Target="../media/image167.png"/><Relationship Id="rId35" Type="http://schemas.openxmlformats.org/officeDocument/2006/relationships/image" Target="../media/image172.png"/><Relationship Id="rId43" Type="http://schemas.openxmlformats.org/officeDocument/2006/relationships/image" Target="../media/image180.png"/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12" Type="http://schemas.openxmlformats.org/officeDocument/2006/relationships/image" Target="../media/image153.png"/><Relationship Id="rId17" Type="http://schemas.openxmlformats.org/officeDocument/2006/relationships/image" Target="../media/image83.png"/><Relationship Id="rId25" Type="http://schemas.openxmlformats.org/officeDocument/2006/relationships/image" Target="../media/image162.png"/><Relationship Id="rId33" Type="http://schemas.openxmlformats.org/officeDocument/2006/relationships/image" Target="../media/image170.png"/><Relationship Id="rId38" Type="http://schemas.openxmlformats.org/officeDocument/2006/relationships/image" Target="../media/image17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" Type="http://schemas.openxmlformats.org/officeDocument/2006/relationships/image" Target="../media/image185.png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7.png"/><Relationship Id="rId18" Type="http://schemas.openxmlformats.org/officeDocument/2006/relationships/image" Target="../media/image221.png"/><Relationship Id="rId26" Type="http://schemas.openxmlformats.org/officeDocument/2006/relationships/image" Target="../media/image229.png"/><Relationship Id="rId3" Type="http://schemas.openxmlformats.org/officeDocument/2006/relationships/image" Target="../media/image207.png"/><Relationship Id="rId21" Type="http://schemas.openxmlformats.org/officeDocument/2006/relationships/image" Target="../media/image224.png"/><Relationship Id="rId34" Type="http://schemas.openxmlformats.org/officeDocument/2006/relationships/image" Target="../media/image237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0.png"/><Relationship Id="rId25" Type="http://schemas.openxmlformats.org/officeDocument/2006/relationships/image" Target="../media/image228.png"/><Relationship Id="rId33" Type="http://schemas.openxmlformats.org/officeDocument/2006/relationships/image" Target="../media/image236.png"/><Relationship Id="rId2" Type="http://schemas.openxmlformats.org/officeDocument/2006/relationships/image" Target="../media/image206.png"/><Relationship Id="rId16" Type="http://schemas.openxmlformats.org/officeDocument/2006/relationships/image" Target="../media/image219.png"/><Relationship Id="rId20" Type="http://schemas.openxmlformats.org/officeDocument/2006/relationships/image" Target="../media/image223.png"/><Relationship Id="rId29" Type="http://schemas.openxmlformats.org/officeDocument/2006/relationships/image" Target="../media/image2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24" Type="http://schemas.openxmlformats.org/officeDocument/2006/relationships/image" Target="../media/image227.png"/><Relationship Id="rId32" Type="http://schemas.openxmlformats.org/officeDocument/2006/relationships/image" Target="../media/image235.png"/><Relationship Id="rId5" Type="http://schemas.openxmlformats.org/officeDocument/2006/relationships/image" Target="../media/image209.png"/><Relationship Id="rId15" Type="http://schemas.openxmlformats.org/officeDocument/2006/relationships/image" Target="../media/image218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10" Type="http://schemas.openxmlformats.org/officeDocument/2006/relationships/image" Target="../media/image214.png"/><Relationship Id="rId19" Type="http://schemas.openxmlformats.org/officeDocument/2006/relationships/image" Target="../media/image222.png"/><Relationship Id="rId31" Type="http://schemas.openxmlformats.org/officeDocument/2006/relationships/image" Target="../media/image234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62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8" Type="http://schemas.openxmlformats.org/officeDocument/2006/relationships/image" Target="../media/image2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2" Type="http://schemas.openxmlformats.org/officeDocument/2006/relationships/image" Target="../media/image242.png"/><Relationship Id="rId16" Type="http://schemas.openxmlformats.org/officeDocument/2006/relationships/image" Target="../media/image2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/>
              <a:t>Lorem</a:t>
            </a:r>
            <a:r>
              <a:rPr spc="85" dirty="0"/>
              <a:t> </a:t>
            </a:r>
            <a:r>
              <a:rPr spc="204" dirty="0"/>
              <a:t>ipsum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801"/>
            <a:ext cx="20104100" cy="1128875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8720292" y="9775938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4">
                <a:moveTo>
                  <a:pt x="0" y="0"/>
                </a:moveTo>
                <a:lnTo>
                  <a:pt x="0" y="192098"/>
                </a:lnTo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20292" y="10124313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4">
                <a:moveTo>
                  <a:pt x="0" y="0"/>
                </a:moveTo>
                <a:lnTo>
                  <a:pt x="0" y="192098"/>
                </a:lnTo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798433" y="1004617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192098" y="0"/>
                </a:moveTo>
                <a:lnTo>
                  <a:pt x="0" y="0"/>
                </a:lnTo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450058" y="1004617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>
                <a:moveTo>
                  <a:pt x="192098" y="0"/>
                </a:moveTo>
                <a:lnTo>
                  <a:pt x="0" y="0"/>
                </a:lnTo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642872" y="10630298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12" y="56742"/>
                </a:lnTo>
                <a:lnTo>
                  <a:pt x="111031" y="56742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898" y="56742"/>
                </a:lnTo>
                <a:lnTo>
                  <a:pt x="883717" y="56742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58" y="52277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4" y="48731"/>
                </a:lnTo>
                <a:lnTo>
                  <a:pt x="165528" y="49590"/>
                </a:lnTo>
                <a:lnTo>
                  <a:pt x="165208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062082" y="10499210"/>
            <a:ext cx="1299210" cy="431165"/>
          </a:xfrm>
          <a:custGeom>
            <a:avLst/>
            <a:gdLst/>
            <a:ahLst/>
            <a:cxnLst/>
            <a:rect l="l" t="t" r="r" b="b"/>
            <a:pathLst>
              <a:path w="1299209" h="431165">
                <a:moveTo>
                  <a:pt x="392201" y="130289"/>
                </a:moveTo>
                <a:lnTo>
                  <a:pt x="367715" y="87769"/>
                </a:lnTo>
                <a:lnTo>
                  <a:pt x="331317" y="54724"/>
                </a:lnTo>
                <a:lnTo>
                  <a:pt x="285813" y="33324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09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68"/>
                </a:lnTo>
                <a:lnTo>
                  <a:pt x="215315" y="340601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42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289"/>
                </a:lnTo>
                <a:close/>
              </a:path>
              <a:path w="129920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53"/>
                </a:lnTo>
                <a:lnTo>
                  <a:pt x="578408" y="336918"/>
                </a:lnTo>
                <a:lnTo>
                  <a:pt x="554088" y="352094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53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51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21"/>
                </a:lnTo>
                <a:lnTo>
                  <a:pt x="467677" y="163283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55"/>
                </a:lnTo>
                <a:lnTo>
                  <a:pt x="405841" y="372605"/>
                </a:lnTo>
                <a:lnTo>
                  <a:pt x="433984" y="403644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72922" y="332803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299209" h="431165">
                <a:moveTo>
                  <a:pt x="1011224" y="279031"/>
                </a:moveTo>
                <a:lnTo>
                  <a:pt x="1010996" y="220421"/>
                </a:lnTo>
                <a:lnTo>
                  <a:pt x="991793" y="177050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44"/>
                </a:lnTo>
                <a:lnTo>
                  <a:pt x="785317" y="422744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52"/>
                </a:lnTo>
                <a:lnTo>
                  <a:pt x="882624" y="208026"/>
                </a:lnTo>
                <a:lnTo>
                  <a:pt x="906322" y="212928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44"/>
                </a:lnTo>
                <a:lnTo>
                  <a:pt x="988301" y="422744"/>
                </a:lnTo>
                <a:lnTo>
                  <a:pt x="1011224" y="279031"/>
                </a:lnTo>
                <a:close/>
              </a:path>
              <a:path w="129920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16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36"/>
                </a:lnTo>
                <a:lnTo>
                  <a:pt x="1116914" y="145948"/>
                </a:lnTo>
                <a:lnTo>
                  <a:pt x="1058189" y="145948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48"/>
                </a:lnTo>
                <a:lnTo>
                  <a:pt x="1196314" y="145948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41"/>
                </a:lnTo>
                <a:lnTo>
                  <a:pt x="1299210" y="7835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606" y="628253"/>
            <a:ext cx="19380886" cy="942379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8326992" y="10635650"/>
            <a:ext cx="292100" cy="294005"/>
          </a:xfrm>
          <a:custGeom>
            <a:avLst/>
            <a:gdLst/>
            <a:ahLst/>
            <a:cxnLst/>
            <a:rect l="l" t="t" r="r" b="b"/>
            <a:pathLst>
              <a:path w="292100" h="294004">
                <a:moveTo>
                  <a:pt x="169625" y="0"/>
                </a:moveTo>
                <a:lnTo>
                  <a:pt x="117704" y="7680"/>
                </a:lnTo>
                <a:lnTo>
                  <a:pt x="73511" y="28700"/>
                </a:lnTo>
                <a:lnTo>
                  <a:pt x="38335" y="60028"/>
                </a:lnTo>
                <a:lnTo>
                  <a:pt x="13467" y="98629"/>
                </a:lnTo>
                <a:lnTo>
                  <a:pt x="196" y="141472"/>
                </a:lnTo>
                <a:lnTo>
                  <a:pt x="83" y="169429"/>
                </a:lnTo>
                <a:lnTo>
                  <a:pt x="0" y="190250"/>
                </a:lnTo>
                <a:lnTo>
                  <a:pt x="14622" y="231889"/>
                </a:lnTo>
                <a:lnTo>
                  <a:pt x="41700" y="264349"/>
                </a:lnTo>
                <a:lnTo>
                  <a:pt x="78871" y="285590"/>
                </a:lnTo>
                <a:lnTo>
                  <a:pt x="123773" y="293572"/>
                </a:lnTo>
                <a:lnTo>
                  <a:pt x="161369" y="290289"/>
                </a:lnTo>
                <a:lnTo>
                  <a:pt x="196397" y="279873"/>
                </a:lnTo>
                <a:lnTo>
                  <a:pt x="227965" y="262747"/>
                </a:lnTo>
                <a:lnTo>
                  <a:pt x="255183" y="239333"/>
                </a:lnTo>
                <a:lnTo>
                  <a:pt x="244090" y="229825"/>
                </a:lnTo>
                <a:lnTo>
                  <a:pt x="133836" y="229825"/>
                </a:lnTo>
                <a:lnTo>
                  <a:pt x="109940" y="225814"/>
                </a:lnTo>
                <a:lnTo>
                  <a:pt x="89870" y="214096"/>
                </a:lnTo>
                <a:lnTo>
                  <a:pt x="75566" y="195144"/>
                </a:lnTo>
                <a:lnTo>
                  <a:pt x="68969" y="169429"/>
                </a:lnTo>
                <a:lnTo>
                  <a:pt x="287611" y="169429"/>
                </a:lnTo>
                <a:lnTo>
                  <a:pt x="290973" y="152655"/>
                </a:lnTo>
                <a:lnTo>
                  <a:pt x="291527" y="144833"/>
                </a:lnTo>
                <a:lnTo>
                  <a:pt x="290010" y="119106"/>
                </a:lnTo>
                <a:lnTo>
                  <a:pt x="77921" y="119106"/>
                </a:lnTo>
                <a:lnTo>
                  <a:pt x="92642" y="93741"/>
                </a:lnTo>
                <a:lnTo>
                  <a:pt x="112240" y="75559"/>
                </a:lnTo>
                <a:lnTo>
                  <a:pt x="135089" y="64611"/>
                </a:lnTo>
                <a:lnTo>
                  <a:pt x="159563" y="60951"/>
                </a:lnTo>
                <a:lnTo>
                  <a:pt x="275365" y="60951"/>
                </a:lnTo>
                <a:lnTo>
                  <a:pt x="273663" y="56407"/>
                </a:lnTo>
                <a:lnTo>
                  <a:pt x="247885" y="26018"/>
                </a:lnTo>
                <a:lnTo>
                  <a:pt x="212741" y="6741"/>
                </a:lnTo>
                <a:lnTo>
                  <a:pt x="169625" y="0"/>
                </a:lnTo>
                <a:close/>
              </a:path>
              <a:path w="292100" h="294004">
                <a:moveTo>
                  <a:pt x="208211" y="199072"/>
                </a:moveTo>
                <a:lnTo>
                  <a:pt x="193209" y="211661"/>
                </a:lnTo>
                <a:lnTo>
                  <a:pt x="175429" y="221367"/>
                </a:lnTo>
                <a:lnTo>
                  <a:pt x="155446" y="227614"/>
                </a:lnTo>
                <a:lnTo>
                  <a:pt x="133836" y="229825"/>
                </a:lnTo>
                <a:lnTo>
                  <a:pt x="244090" y="229825"/>
                </a:lnTo>
                <a:lnTo>
                  <a:pt x="208211" y="199072"/>
                </a:lnTo>
                <a:close/>
              </a:path>
              <a:path w="292100" h="294004">
                <a:moveTo>
                  <a:pt x="275365" y="60951"/>
                </a:moveTo>
                <a:lnTo>
                  <a:pt x="159563" y="60951"/>
                </a:lnTo>
                <a:lnTo>
                  <a:pt x="182341" y="64454"/>
                </a:lnTo>
                <a:lnTo>
                  <a:pt x="201712" y="75139"/>
                </a:lnTo>
                <a:lnTo>
                  <a:pt x="215945" y="93268"/>
                </a:lnTo>
                <a:lnTo>
                  <a:pt x="223310" y="119106"/>
                </a:lnTo>
                <a:lnTo>
                  <a:pt x="290010" y="119106"/>
                </a:lnTo>
                <a:lnTo>
                  <a:pt x="288802" y="98629"/>
                </a:lnTo>
                <a:lnTo>
                  <a:pt x="288676" y="96486"/>
                </a:lnTo>
                <a:lnTo>
                  <a:pt x="275365" y="60951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61609" y="10512022"/>
            <a:ext cx="436880" cy="436880"/>
            <a:chOff x="361609" y="10512022"/>
            <a:chExt cx="436880" cy="436880"/>
          </a:xfrm>
        </p:grpSpPr>
        <p:sp>
          <p:nvSpPr>
            <p:cNvPr id="8" name="object 8"/>
            <p:cNvSpPr/>
            <p:nvPr/>
          </p:nvSpPr>
          <p:spPr>
            <a:xfrm>
              <a:off x="361609" y="10512022"/>
              <a:ext cx="436880" cy="436880"/>
            </a:xfrm>
            <a:custGeom>
              <a:avLst/>
              <a:gdLst/>
              <a:ahLst/>
              <a:cxnLst/>
              <a:rect l="l" t="t" r="r" b="b"/>
              <a:pathLst>
                <a:path w="436880" h="436879">
                  <a:moveTo>
                    <a:pt x="218349" y="0"/>
                  </a:moveTo>
                  <a:lnTo>
                    <a:pt x="168283" y="5766"/>
                  </a:lnTo>
                  <a:lnTo>
                    <a:pt x="122323" y="22192"/>
                  </a:lnTo>
                  <a:lnTo>
                    <a:pt x="81782" y="47967"/>
                  </a:lnTo>
                  <a:lnTo>
                    <a:pt x="47968" y="81780"/>
                  </a:lnTo>
                  <a:lnTo>
                    <a:pt x="22192" y="122320"/>
                  </a:lnTo>
                  <a:lnTo>
                    <a:pt x="5766" y="168276"/>
                  </a:lnTo>
                  <a:lnTo>
                    <a:pt x="0" y="218338"/>
                  </a:lnTo>
                  <a:lnTo>
                    <a:pt x="5766" y="268401"/>
                  </a:lnTo>
                  <a:lnTo>
                    <a:pt x="22192" y="314357"/>
                  </a:lnTo>
                  <a:lnTo>
                    <a:pt x="47968" y="354897"/>
                  </a:lnTo>
                  <a:lnTo>
                    <a:pt x="81782" y="388710"/>
                  </a:lnTo>
                  <a:lnTo>
                    <a:pt x="122323" y="414485"/>
                  </a:lnTo>
                  <a:lnTo>
                    <a:pt x="168283" y="430911"/>
                  </a:lnTo>
                  <a:lnTo>
                    <a:pt x="218349" y="436677"/>
                  </a:lnTo>
                  <a:lnTo>
                    <a:pt x="268411" y="430911"/>
                  </a:lnTo>
                  <a:lnTo>
                    <a:pt x="314368" y="414485"/>
                  </a:lnTo>
                  <a:lnTo>
                    <a:pt x="354908" y="388710"/>
                  </a:lnTo>
                  <a:lnTo>
                    <a:pt x="388720" y="354897"/>
                  </a:lnTo>
                  <a:lnTo>
                    <a:pt x="414495" y="314357"/>
                  </a:lnTo>
                  <a:lnTo>
                    <a:pt x="430921" y="268401"/>
                  </a:lnTo>
                  <a:lnTo>
                    <a:pt x="436688" y="218338"/>
                  </a:lnTo>
                  <a:lnTo>
                    <a:pt x="430921" y="168276"/>
                  </a:lnTo>
                  <a:lnTo>
                    <a:pt x="414495" y="122320"/>
                  </a:lnTo>
                  <a:lnTo>
                    <a:pt x="388720" y="81780"/>
                  </a:lnTo>
                  <a:lnTo>
                    <a:pt x="354908" y="47967"/>
                  </a:lnTo>
                  <a:lnTo>
                    <a:pt x="314368" y="22192"/>
                  </a:lnTo>
                  <a:lnTo>
                    <a:pt x="268411" y="5766"/>
                  </a:lnTo>
                  <a:lnTo>
                    <a:pt x="218349" y="0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8124" y="10626947"/>
              <a:ext cx="283845" cy="207010"/>
            </a:xfrm>
            <a:custGeom>
              <a:avLst/>
              <a:gdLst/>
              <a:ahLst/>
              <a:cxnLst/>
              <a:rect l="l" t="t" r="r" b="b"/>
              <a:pathLst>
                <a:path w="283845" h="207009">
                  <a:moveTo>
                    <a:pt x="214249" y="97739"/>
                  </a:moveTo>
                  <a:lnTo>
                    <a:pt x="0" y="97739"/>
                  </a:lnTo>
                  <a:lnTo>
                    <a:pt x="0" y="117411"/>
                  </a:lnTo>
                  <a:lnTo>
                    <a:pt x="214249" y="117411"/>
                  </a:lnTo>
                  <a:lnTo>
                    <a:pt x="214249" y="97739"/>
                  </a:lnTo>
                  <a:close/>
                </a:path>
                <a:path w="283845" h="207009">
                  <a:moveTo>
                    <a:pt x="283641" y="99923"/>
                  </a:moveTo>
                  <a:lnTo>
                    <a:pt x="176479" y="0"/>
                  </a:lnTo>
                  <a:lnTo>
                    <a:pt x="163068" y="14389"/>
                  </a:lnTo>
                  <a:lnTo>
                    <a:pt x="255333" y="100418"/>
                  </a:lnTo>
                  <a:lnTo>
                    <a:pt x="162826" y="192925"/>
                  </a:lnTo>
                  <a:lnTo>
                    <a:pt x="176733" y="206832"/>
                  </a:lnTo>
                  <a:lnTo>
                    <a:pt x="283641" y="9992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408767" y="2260768"/>
            <a:ext cx="41910" cy="7110095"/>
          </a:xfrm>
          <a:custGeom>
            <a:avLst/>
            <a:gdLst/>
            <a:ahLst/>
            <a:cxnLst/>
            <a:rect l="l" t="t" r="r" b="b"/>
            <a:pathLst>
              <a:path w="41910" h="7110095">
                <a:moveTo>
                  <a:pt x="41883" y="0"/>
                </a:moveTo>
                <a:lnTo>
                  <a:pt x="0" y="0"/>
                </a:lnTo>
                <a:lnTo>
                  <a:pt x="0" y="7109469"/>
                </a:lnTo>
                <a:lnTo>
                  <a:pt x="41883" y="7109469"/>
                </a:lnTo>
                <a:lnTo>
                  <a:pt x="418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38186" y="2260779"/>
            <a:ext cx="41910" cy="7211059"/>
          </a:xfrm>
          <a:custGeom>
            <a:avLst/>
            <a:gdLst/>
            <a:ahLst/>
            <a:cxnLst/>
            <a:rect l="l" t="t" r="r" b="b"/>
            <a:pathLst>
              <a:path w="41909" h="7211059">
                <a:moveTo>
                  <a:pt x="41883" y="0"/>
                </a:moveTo>
                <a:lnTo>
                  <a:pt x="0" y="0"/>
                </a:lnTo>
                <a:lnTo>
                  <a:pt x="0" y="7210764"/>
                </a:lnTo>
                <a:lnTo>
                  <a:pt x="41883" y="7210764"/>
                </a:lnTo>
                <a:lnTo>
                  <a:pt x="418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667594" y="2260779"/>
            <a:ext cx="41910" cy="7211059"/>
          </a:xfrm>
          <a:custGeom>
            <a:avLst/>
            <a:gdLst/>
            <a:ahLst/>
            <a:cxnLst/>
            <a:rect l="l" t="t" r="r" b="b"/>
            <a:pathLst>
              <a:path w="41909" h="7211059">
                <a:moveTo>
                  <a:pt x="41883" y="0"/>
                </a:moveTo>
                <a:lnTo>
                  <a:pt x="0" y="0"/>
                </a:lnTo>
                <a:lnTo>
                  <a:pt x="0" y="7210764"/>
                </a:lnTo>
                <a:lnTo>
                  <a:pt x="41883" y="7210764"/>
                </a:lnTo>
                <a:lnTo>
                  <a:pt x="418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069593" y="1197131"/>
            <a:ext cx="954405" cy="954405"/>
            <a:chOff x="1069593" y="1197131"/>
            <a:chExt cx="954405" cy="954405"/>
          </a:xfrm>
        </p:grpSpPr>
        <p:sp>
          <p:nvSpPr>
            <p:cNvPr id="14" name="object 14"/>
            <p:cNvSpPr/>
            <p:nvPr/>
          </p:nvSpPr>
          <p:spPr>
            <a:xfrm>
              <a:off x="1069593" y="1197131"/>
              <a:ext cx="954405" cy="954405"/>
            </a:xfrm>
            <a:custGeom>
              <a:avLst/>
              <a:gdLst/>
              <a:ahLst/>
              <a:cxnLst/>
              <a:rect l="l" t="t" r="r" b="b"/>
              <a:pathLst>
                <a:path w="954405" h="954405">
                  <a:moveTo>
                    <a:pt x="476938" y="0"/>
                  </a:moveTo>
                  <a:lnTo>
                    <a:pt x="428174" y="2462"/>
                  </a:lnTo>
                  <a:lnTo>
                    <a:pt x="380818" y="9690"/>
                  </a:lnTo>
                  <a:lnTo>
                    <a:pt x="335111" y="21443"/>
                  </a:lnTo>
                  <a:lnTo>
                    <a:pt x="291292" y="37481"/>
                  </a:lnTo>
                  <a:lnTo>
                    <a:pt x="249601" y="57566"/>
                  </a:lnTo>
                  <a:lnTo>
                    <a:pt x="210277" y="81456"/>
                  </a:lnTo>
                  <a:lnTo>
                    <a:pt x="173561" y="108913"/>
                  </a:lnTo>
                  <a:lnTo>
                    <a:pt x="139692" y="139697"/>
                  </a:lnTo>
                  <a:lnTo>
                    <a:pt x="108909" y="173567"/>
                  </a:lnTo>
                  <a:lnTo>
                    <a:pt x="81453" y="210284"/>
                  </a:lnTo>
                  <a:lnTo>
                    <a:pt x="57563" y="249609"/>
                  </a:lnTo>
                  <a:lnTo>
                    <a:pt x="37480" y="291301"/>
                  </a:lnTo>
                  <a:lnTo>
                    <a:pt x="21442" y="335121"/>
                  </a:lnTo>
                  <a:lnTo>
                    <a:pt x="9689" y="380828"/>
                  </a:lnTo>
                  <a:lnTo>
                    <a:pt x="2462" y="428184"/>
                  </a:lnTo>
                  <a:lnTo>
                    <a:pt x="0" y="476948"/>
                  </a:lnTo>
                  <a:lnTo>
                    <a:pt x="2462" y="525713"/>
                  </a:lnTo>
                  <a:lnTo>
                    <a:pt x="9689" y="573068"/>
                  </a:lnTo>
                  <a:lnTo>
                    <a:pt x="21442" y="618776"/>
                  </a:lnTo>
                  <a:lnTo>
                    <a:pt x="37480" y="662596"/>
                  </a:lnTo>
                  <a:lnTo>
                    <a:pt x="57563" y="704288"/>
                  </a:lnTo>
                  <a:lnTo>
                    <a:pt x="81453" y="743612"/>
                  </a:lnTo>
                  <a:lnTo>
                    <a:pt x="108909" y="780330"/>
                  </a:lnTo>
                  <a:lnTo>
                    <a:pt x="139692" y="814200"/>
                  </a:lnTo>
                  <a:lnTo>
                    <a:pt x="173561" y="844983"/>
                  </a:lnTo>
                  <a:lnTo>
                    <a:pt x="210277" y="872440"/>
                  </a:lnTo>
                  <a:lnTo>
                    <a:pt x="249601" y="896331"/>
                  </a:lnTo>
                  <a:lnTo>
                    <a:pt x="291292" y="916415"/>
                  </a:lnTo>
                  <a:lnTo>
                    <a:pt x="335111" y="932454"/>
                  </a:lnTo>
                  <a:lnTo>
                    <a:pt x="380818" y="944207"/>
                  </a:lnTo>
                  <a:lnTo>
                    <a:pt x="428174" y="951435"/>
                  </a:lnTo>
                  <a:lnTo>
                    <a:pt x="476938" y="953897"/>
                  </a:lnTo>
                  <a:lnTo>
                    <a:pt x="525704" y="951435"/>
                  </a:lnTo>
                  <a:lnTo>
                    <a:pt x="573061" y="944207"/>
                  </a:lnTo>
                  <a:lnTo>
                    <a:pt x="618770" y="932454"/>
                  </a:lnTo>
                  <a:lnTo>
                    <a:pt x="662590" y="916415"/>
                  </a:lnTo>
                  <a:lnTo>
                    <a:pt x="704282" y="896331"/>
                  </a:lnTo>
                  <a:lnTo>
                    <a:pt x="743606" y="872440"/>
                  </a:lnTo>
                  <a:lnTo>
                    <a:pt x="780323" y="844983"/>
                  </a:lnTo>
                  <a:lnTo>
                    <a:pt x="814193" y="814200"/>
                  </a:lnTo>
                  <a:lnTo>
                    <a:pt x="844976" y="780330"/>
                  </a:lnTo>
                  <a:lnTo>
                    <a:pt x="872433" y="743612"/>
                  </a:lnTo>
                  <a:lnTo>
                    <a:pt x="896322" y="704288"/>
                  </a:lnTo>
                  <a:lnTo>
                    <a:pt x="916406" y="662596"/>
                  </a:lnTo>
                  <a:lnTo>
                    <a:pt x="932444" y="618776"/>
                  </a:lnTo>
                  <a:lnTo>
                    <a:pt x="944197" y="573068"/>
                  </a:lnTo>
                  <a:lnTo>
                    <a:pt x="951424" y="525713"/>
                  </a:lnTo>
                  <a:lnTo>
                    <a:pt x="953887" y="476948"/>
                  </a:lnTo>
                  <a:lnTo>
                    <a:pt x="951424" y="428184"/>
                  </a:lnTo>
                  <a:lnTo>
                    <a:pt x="944197" y="380828"/>
                  </a:lnTo>
                  <a:lnTo>
                    <a:pt x="932444" y="335121"/>
                  </a:lnTo>
                  <a:lnTo>
                    <a:pt x="916406" y="291301"/>
                  </a:lnTo>
                  <a:lnTo>
                    <a:pt x="896322" y="249609"/>
                  </a:lnTo>
                  <a:lnTo>
                    <a:pt x="872433" y="210284"/>
                  </a:lnTo>
                  <a:lnTo>
                    <a:pt x="844976" y="173567"/>
                  </a:lnTo>
                  <a:lnTo>
                    <a:pt x="814193" y="139697"/>
                  </a:lnTo>
                  <a:lnTo>
                    <a:pt x="780323" y="108913"/>
                  </a:lnTo>
                  <a:lnTo>
                    <a:pt x="743606" y="81456"/>
                  </a:lnTo>
                  <a:lnTo>
                    <a:pt x="704282" y="57566"/>
                  </a:lnTo>
                  <a:lnTo>
                    <a:pt x="662590" y="37481"/>
                  </a:lnTo>
                  <a:lnTo>
                    <a:pt x="618770" y="21443"/>
                  </a:lnTo>
                  <a:lnTo>
                    <a:pt x="573061" y="9690"/>
                  </a:lnTo>
                  <a:lnTo>
                    <a:pt x="525704" y="2462"/>
                  </a:lnTo>
                  <a:lnTo>
                    <a:pt x="476938" y="0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08983" y="1416473"/>
              <a:ext cx="175260" cy="419100"/>
            </a:xfrm>
            <a:custGeom>
              <a:avLst/>
              <a:gdLst/>
              <a:ahLst/>
              <a:cxnLst/>
              <a:rect l="l" t="t" r="r" b="b"/>
              <a:pathLst>
                <a:path w="175259" h="419100">
                  <a:moveTo>
                    <a:pt x="175188" y="0"/>
                  </a:moveTo>
                  <a:lnTo>
                    <a:pt x="91955" y="0"/>
                  </a:lnTo>
                  <a:lnTo>
                    <a:pt x="0" y="65799"/>
                  </a:lnTo>
                  <a:lnTo>
                    <a:pt x="0" y="137220"/>
                  </a:lnTo>
                  <a:lnTo>
                    <a:pt x="97850" y="66929"/>
                  </a:lnTo>
                  <a:lnTo>
                    <a:pt x="100667" y="66929"/>
                  </a:lnTo>
                  <a:lnTo>
                    <a:pt x="100667" y="418992"/>
                  </a:lnTo>
                  <a:lnTo>
                    <a:pt x="175188" y="418992"/>
                  </a:lnTo>
                  <a:lnTo>
                    <a:pt x="17518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5780" y="1750538"/>
              <a:ext cx="90259" cy="89704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5704857" y="2355405"/>
            <a:ext cx="263525" cy="313055"/>
          </a:xfrm>
          <a:custGeom>
            <a:avLst/>
            <a:gdLst/>
            <a:ahLst/>
            <a:cxnLst/>
            <a:rect l="l" t="t" r="r" b="b"/>
            <a:pathLst>
              <a:path w="263525" h="313055">
                <a:moveTo>
                  <a:pt x="137220" y="0"/>
                </a:moveTo>
                <a:lnTo>
                  <a:pt x="82739" y="10584"/>
                </a:lnTo>
                <a:lnTo>
                  <a:pt x="38907" y="41695"/>
                </a:lnTo>
                <a:lnTo>
                  <a:pt x="10005" y="91107"/>
                </a:lnTo>
                <a:lnTo>
                  <a:pt x="1111" y="133079"/>
                </a:lnTo>
                <a:lnTo>
                  <a:pt x="0" y="156654"/>
                </a:lnTo>
                <a:lnTo>
                  <a:pt x="1111" y="180141"/>
                </a:lnTo>
                <a:lnTo>
                  <a:pt x="10005" y="222014"/>
                </a:lnTo>
                <a:lnTo>
                  <a:pt x="27518" y="256918"/>
                </a:lnTo>
                <a:lnTo>
                  <a:pt x="66668" y="294189"/>
                </a:lnTo>
                <a:lnTo>
                  <a:pt x="118016" y="311731"/>
                </a:lnTo>
                <a:lnTo>
                  <a:pt x="137220" y="312901"/>
                </a:lnTo>
                <a:lnTo>
                  <a:pt x="149565" y="312434"/>
                </a:lnTo>
                <a:lnTo>
                  <a:pt x="194135" y="301302"/>
                </a:lnTo>
                <a:lnTo>
                  <a:pt x="229594" y="276808"/>
                </a:lnTo>
                <a:lnTo>
                  <a:pt x="253757" y="241852"/>
                </a:lnTo>
                <a:lnTo>
                  <a:pt x="262997" y="210234"/>
                </a:lnTo>
                <a:lnTo>
                  <a:pt x="215962" y="210234"/>
                </a:lnTo>
                <a:lnTo>
                  <a:pt x="214257" y="217199"/>
                </a:lnTo>
                <a:lnTo>
                  <a:pt x="212002" y="223785"/>
                </a:lnTo>
                <a:lnTo>
                  <a:pt x="188046" y="254714"/>
                </a:lnTo>
                <a:lnTo>
                  <a:pt x="151567" y="269371"/>
                </a:lnTo>
                <a:lnTo>
                  <a:pt x="137629" y="270368"/>
                </a:lnTo>
                <a:lnTo>
                  <a:pt x="124984" y="269556"/>
                </a:lnTo>
                <a:lnTo>
                  <a:pt x="81213" y="250100"/>
                </a:lnTo>
                <a:lnTo>
                  <a:pt x="58280" y="218925"/>
                </a:lnTo>
                <a:lnTo>
                  <a:pt x="46972" y="174352"/>
                </a:lnTo>
                <a:lnTo>
                  <a:pt x="46218" y="156654"/>
                </a:lnTo>
                <a:lnTo>
                  <a:pt x="46960" y="138957"/>
                </a:lnTo>
                <a:lnTo>
                  <a:pt x="58071" y="94384"/>
                </a:lnTo>
                <a:lnTo>
                  <a:pt x="80878" y="63090"/>
                </a:lnTo>
                <a:lnTo>
                  <a:pt x="124883" y="43367"/>
                </a:lnTo>
                <a:lnTo>
                  <a:pt x="137629" y="42543"/>
                </a:lnTo>
                <a:lnTo>
                  <a:pt x="144699" y="42786"/>
                </a:lnTo>
                <a:lnTo>
                  <a:pt x="182773" y="54438"/>
                </a:lnTo>
                <a:lnTo>
                  <a:pt x="209196" y="82787"/>
                </a:lnTo>
                <a:lnTo>
                  <a:pt x="215962" y="102667"/>
                </a:lnTo>
                <a:lnTo>
                  <a:pt x="262787" y="102667"/>
                </a:lnTo>
                <a:lnTo>
                  <a:pt x="247961" y="59516"/>
                </a:lnTo>
                <a:lnTo>
                  <a:pt x="220349" y="27203"/>
                </a:lnTo>
                <a:lnTo>
                  <a:pt x="182518" y="6952"/>
                </a:lnTo>
                <a:lnTo>
                  <a:pt x="149104" y="435"/>
                </a:lnTo>
                <a:lnTo>
                  <a:pt x="13722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5302" y="2432709"/>
            <a:ext cx="213710" cy="23621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6305682" y="2359488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5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7327" y="2432709"/>
            <a:ext cx="213710" cy="236212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6697684" y="2431689"/>
            <a:ext cx="311785" cy="233045"/>
          </a:xfrm>
          <a:custGeom>
            <a:avLst/>
            <a:gdLst/>
            <a:ahLst/>
            <a:cxnLst/>
            <a:rect l="l" t="t" r="r" b="b"/>
            <a:pathLst>
              <a:path w="311784" h="233044">
                <a:moveTo>
                  <a:pt x="42742" y="3884"/>
                </a:moveTo>
                <a:lnTo>
                  <a:pt x="0" y="3884"/>
                </a:lnTo>
                <a:lnTo>
                  <a:pt x="0" y="232526"/>
                </a:lnTo>
                <a:lnTo>
                  <a:pt x="44993" y="232526"/>
                </a:lnTo>
                <a:lnTo>
                  <a:pt x="44993" y="90395"/>
                </a:lnTo>
                <a:lnTo>
                  <a:pt x="45376" y="82824"/>
                </a:lnTo>
                <a:lnTo>
                  <a:pt x="45395" y="82436"/>
                </a:lnTo>
                <a:lnTo>
                  <a:pt x="46603" y="75129"/>
                </a:lnTo>
                <a:lnTo>
                  <a:pt x="48491" y="68887"/>
                </a:lnTo>
                <a:lnTo>
                  <a:pt x="48615" y="68477"/>
                </a:lnTo>
                <a:lnTo>
                  <a:pt x="51432" y="62479"/>
                </a:lnTo>
                <a:lnTo>
                  <a:pt x="54621" y="56856"/>
                </a:lnTo>
                <a:lnTo>
                  <a:pt x="40490" y="56856"/>
                </a:lnTo>
                <a:lnTo>
                  <a:pt x="43280" y="47572"/>
                </a:lnTo>
                <a:lnTo>
                  <a:pt x="43727" y="46483"/>
                </a:lnTo>
                <a:lnTo>
                  <a:pt x="43602" y="41104"/>
                </a:lnTo>
                <a:lnTo>
                  <a:pt x="43557" y="39161"/>
                </a:lnTo>
                <a:lnTo>
                  <a:pt x="43436" y="33924"/>
                </a:lnTo>
                <a:lnTo>
                  <a:pt x="43383" y="31621"/>
                </a:lnTo>
                <a:lnTo>
                  <a:pt x="43267" y="26585"/>
                </a:lnTo>
                <a:lnTo>
                  <a:pt x="43205" y="23924"/>
                </a:lnTo>
                <a:lnTo>
                  <a:pt x="43094" y="19105"/>
                </a:lnTo>
                <a:lnTo>
                  <a:pt x="42969" y="13725"/>
                </a:lnTo>
                <a:lnTo>
                  <a:pt x="42855" y="8795"/>
                </a:lnTo>
                <a:lnTo>
                  <a:pt x="42742" y="3884"/>
                </a:lnTo>
                <a:close/>
              </a:path>
              <a:path w="311784" h="233044">
                <a:moveTo>
                  <a:pt x="163492" y="39475"/>
                </a:moveTo>
                <a:lnTo>
                  <a:pt x="91829" y="39475"/>
                </a:lnTo>
                <a:lnTo>
                  <a:pt x="100533" y="40164"/>
                </a:lnTo>
                <a:lnTo>
                  <a:pt x="108426" y="42233"/>
                </a:lnTo>
                <a:lnTo>
                  <a:pt x="133545" y="79966"/>
                </a:lnTo>
                <a:lnTo>
                  <a:pt x="133545" y="232526"/>
                </a:lnTo>
                <a:lnTo>
                  <a:pt x="177921" y="232526"/>
                </a:lnTo>
                <a:lnTo>
                  <a:pt x="177921" y="76971"/>
                </a:lnTo>
                <a:lnTo>
                  <a:pt x="179764" y="68887"/>
                </a:lnTo>
                <a:lnTo>
                  <a:pt x="185210" y="58490"/>
                </a:lnTo>
                <a:lnTo>
                  <a:pt x="163398" y="58490"/>
                </a:lnTo>
                <a:lnTo>
                  <a:pt x="165989" y="49694"/>
                </a:lnTo>
                <a:lnTo>
                  <a:pt x="166064" y="49439"/>
                </a:lnTo>
                <a:lnTo>
                  <a:pt x="166553" y="48268"/>
                </a:lnTo>
                <a:lnTo>
                  <a:pt x="165902" y="45681"/>
                </a:lnTo>
                <a:lnTo>
                  <a:pt x="165843" y="45446"/>
                </a:lnTo>
                <a:lnTo>
                  <a:pt x="163492" y="39475"/>
                </a:lnTo>
                <a:close/>
              </a:path>
              <a:path w="311784" h="233044">
                <a:moveTo>
                  <a:pt x="303909" y="39475"/>
                </a:moveTo>
                <a:lnTo>
                  <a:pt x="223532" y="39475"/>
                </a:lnTo>
                <a:lnTo>
                  <a:pt x="232611" y="40164"/>
                </a:lnTo>
                <a:lnTo>
                  <a:pt x="232147" y="40164"/>
                </a:lnTo>
                <a:lnTo>
                  <a:pt x="263282" y="63091"/>
                </a:lnTo>
                <a:lnTo>
                  <a:pt x="266473" y="232526"/>
                </a:lnTo>
                <a:lnTo>
                  <a:pt x="311466" y="232526"/>
                </a:lnTo>
                <a:lnTo>
                  <a:pt x="311401" y="76971"/>
                </a:lnTo>
                <a:lnTo>
                  <a:pt x="311170" y="72166"/>
                </a:lnTo>
                <a:lnTo>
                  <a:pt x="311125" y="71221"/>
                </a:lnTo>
                <a:lnTo>
                  <a:pt x="311012" y="68887"/>
                </a:lnTo>
                <a:lnTo>
                  <a:pt x="310992" y="68477"/>
                </a:lnTo>
                <a:lnTo>
                  <a:pt x="310867" y="65875"/>
                </a:lnTo>
                <a:lnTo>
                  <a:pt x="309241" y="55600"/>
                </a:lnTo>
                <a:lnTo>
                  <a:pt x="309132" y="54909"/>
                </a:lnTo>
                <a:lnTo>
                  <a:pt x="309067" y="54499"/>
                </a:lnTo>
                <a:lnTo>
                  <a:pt x="306064" y="44197"/>
                </a:lnTo>
                <a:lnTo>
                  <a:pt x="303909" y="39475"/>
                </a:lnTo>
                <a:close/>
              </a:path>
              <a:path w="311784" h="233044">
                <a:moveTo>
                  <a:pt x="166553" y="48268"/>
                </a:moveTo>
                <a:lnTo>
                  <a:pt x="166172" y="49181"/>
                </a:lnTo>
                <a:lnTo>
                  <a:pt x="166064" y="49439"/>
                </a:lnTo>
                <a:lnTo>
                  <a:pt x="163398" y="58490"/>
                </a:lnTo>
                <a:lnTo>
                  <a:pt x="169125" y="58490"/>
                </a:lnTo>
                <a:lnTo>
                  <a:pt x="166553" y="48268"/>
                </a:lnTo>
                <a:close/>
              </a:path>
              <a:path w="311784" h="233044">
                <a:moveTo>
                  <a:pt x="239071" y="0"/>
                </a:moveTo>
                <a:lnTo>
                  <a:pt x="198102" y="10520"/>
                </a:lnTo>
                <a:lnTo>
                  <a:pt x="169543" y="41104"/>
                </a:lnTo>
                <a:lnTo>
                  <a:pt x="166553" y="48268"/>
                </a:lnTo>
                <a:lnTo>
                  <a:pt x="169125" y="58490"/>
                </a:lnTo>
                <a:lnTo>
                  <a:pt x="185210" y="58490"/>
                </a:lnTo>
                <a:lnTo>
                  <a:pt x="187086" y="54909"/>
                </a:lnTo>
                <a:lnTo>
                  <a:pt x="187448" y="54499"/>
                </a:lnTo>
                <a:lnTo>
                  <a:pt x="192304" y="49439"/>
                </a:lnTo>
                <a:lnTo>
                  <a:pt x="192688" y="49181"/>
                </a:lnTo>
                <a:lnTo>
                  <a:pt x="206025" y="41443"/>
                </a:lnTo>
                <a:lnTo>
                  <a:pt x="214119" y="39475"/>
                </a:lnTo>
                <a:lnTo>
                  <a:pt x="303909" y="39475"/>
                </a:lnTo>
                <a:lnTo>
                  <a:pt x="301854" y="34972"/>
                </a:lnTo>
                <a:lnTo>
                  <a:pt x="267319" y="4947"/>
                </a:lnTo>
                <a:lnTo>
                  <a:pt x="248959" y="549"/>
                </a:lnTo>
                <a:lnTo>
                  <a:pt x="239071" y="0"/>
                </a:lnTo>
                <a:close/>
              </a:path>
              <a:path w="311784" h="233044">
                <a:moveTo>
                  <a:pt x="43727" y="46483"/>
                </a:moveTo>
                <a:lnTo>
                  <a:pt x="43280" y="47572"/>
                </a:lnTo>
                <a:lnTo>
                  <a:pt x="40600" y="56493"/>
                </a:lnTo>
                <a:lnTo>
                  <a:pt x="40490" y="56856"/>
                </a:lnTo>
                <a:lnTo>
                  <a:pt x="43967" y="56856"/>
                </a:lnTo>
                <a:lnTo>
                  <a:pt x="43912" y="54499"/>
                </a:lnTo>
                <a:lnTo>
                  <a:pt x="43789" y="49181"/>
                </a:lnTo>
                <a:lnTo>
                  <a:pt x="43727" y="46483"/>
                </a:lnTo>
                <a:close/>
              </a:path>
              <a:path w="311784" h="233044">
                <a:moveTo>
                  <a:pt x="108185" y="0"/>
                </a:moveTo>
                <a:lnTo>
                  <a:pt x="100178" y="422"/>
                </a:lnTo>
                <a:lnTo>
                  <a:pt x="100600" y="422"/>
                </a:lnTo>
                <a:lnTo>
                  <a:pt x="93573" y="1557"/>
                </a:lnTo>
                <a:lnTo>
                  <a:pt x="55621" y="24952"/>
                </a:lnTo>
                <a:lnTo>
                  <a:pt x="43727" y="46483"/>
                </a:lnTo>
                <a:lnTo>
                  <a:pt x="43789" y="49181"/>
                </a:lnTo>
                <a:lnTo>
                  <a:pt x="43912" y="54499"/>
                </a:lnTo>
                <a:lnTo>
                  <a:pt x="43967" y="56856"/>
                </a:lnTo>
                <a:lnTo>
                  <a:pt x="54621" y="56856"/>
                </a:lnTo>
                <a:lnTo>
                  <a:pt x="55726" y="54909"/>
                </a:lnTo>
                <a:lnTo>
                  <a:pt x="61453" y="49181"/>
                </a:lnTo>
                <a:lnTo>
                  <a:pt x="75709" y="41443"/>
                </a:lnTo>
                <a:lnTo>
                  <a:pt x="76999" y="41104"/>
                </a:lnTo>
                <a:lnTo>
                  <a:pt x="83526" y="39475"/>
                </a:lnTo>
                <a:lnTo>
                  <a:pt x="163492" y="39475"/>
                </a:lnTo>
                <a:lnTo>
                  <a:pt x="161306" y="33924"/>
                </a:lnTo>
                <a:lnTo>
                  <a:pt x="130789" y="3884"/>
                </a:lnTo>
                <a:lnTo>
                  <a:pt x="120065" y="964"/>
                </a:lnTo>
                <a:lnTo>
                  <a:pt x="10818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86435" y="2359496"/>
            <a:ext cx="209550" cy="309245"/>
          </a:xfrm>
          <a:custGeom>
            <a:avLst/>
            <a:gdLst/>
            <a:ahLst/>
            <a:cxnLst/>
            <a:rect l="l" t="t" r="r" b="b"/>
            <a:pathLst>
              <a:path w="209550" h="309244">
                <a:moveTo>
                  <a:pt x="88159" y="268934"/>
                </a:moveTo>
                <a:lnTo>
                  <a:pt x="47443" y="268934"/>
                </a:lnTo>
                <a:lnTo>
                  <a:pt x="50186" y="273834"/>
                </a:lnTo>
                <a:lnTo>
                  <a:pt x="79662" y="302168"/>
                </a:lnTo>
                <a:lnTo>
                  <a:pt x="113504" y="309215"/>
                </a:lnTo>
                <a:lnTo>
                  <a:pt x="127027" y="308328"/>
                </a:lnTo>
                <a:lnTo>
                  <a:pt x="162895" y="295006"/>
                </a:lnTo>
                <a:lnTo>
                  <a:pt x="187008" y="270976"/>
                </a:lnTo>
                <a:lnTo>
                  <a:pt x="103483" y="270976"/>
                </a:lnTo>
                <a:lnTo>
                  <a:pt x="94334" y="270337"/>
                </a:lnTo>
                <a:lnTo>
                  <a:pt x="88159" y="268934"/>
                </a:lnTo>
                <a:close/>
              </a:path>
              <a:path w="209550" h="309244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3768" y="304723"/>
                </a:lnTo>
                <a:lnTo>
                  <a:pt x="43768" y="268934"/>
                </a:lnTo>
                <a:lnTo>
                  <a:pt x="88159" y="268934"/>
                </a:lnTo>
                <a:lnTo>
                  <a:pt x="54861" y="240982"/>
                </a:lnTo>
                <a:lnTo>
                  <a:pt x="44606" y="202114"/>
                </a:lnTo>
                <a:lnTo>
                  <a:pt x="44191" y="191009"/>
                </a:lnTo>
                <a:lnTo>
                  <a:pt x="44176" y="190601"/>
                </a:lnTo>
                <a:lnTo>
                  <a:pt x="50919" y="148990"/>
                </a:lnTo>
                <a:lnTo>
                  <a:pt x="77992" y="117037"/>
                </a:lnTo>
                <a:lnTo>
                  <a:pt x="88696" y="113294"/>
                </a:lnTo>
                <a:lnTo>
                  <a:pt x="44993" y="113294"/>
                </a:lnTo>
                <a:lnTo>
                  <a:pt x="44993" y="0"/>
                </a:lnTo>
                <a:close/>
              </a:path>
              <a:path w="209550" h="309244">
                <a:moveTo>
                  <a:pt x="187152" y="111462"/>
                </a:moveTo>
                <a:lnTo>
                  <a:pt x="103483" y="111462"/>
                </a:lnTo>
                <a:lnTo>
                  <a:pt x="112990" y="112114"/>
                </a:lnTo>
                <a:lnTo>
                  <a:pt x="121661" y="114069"/>
                </a:lnTo>
                <a:lnTo>
                  <a:pt x="152623" y="141731"/>
                </a:lnTo>
                <a:lnTo>
                  <a:pt x="162512" y="179030"/>
                </a:lnTo>
                <a:lnTo>
                  <a:pt x="162585" y="179642"/>
                </a:lnTo>
                <a:lnTo>
                  <a:pt x="163000" y="190601"/>
                </a:lnTo>
                <a:lnTo>
                  <a:pt x="162585" y="201673"/>
                </a:lnTo>
                <a:lnTo>
                  <a:pt x="161340" y="212178"/>
                </a:lnTo>
                <a:lnTo>
                  <a:pt x="142649" y="254553"/>
                </a:lnTo>
                <a:lnTo>
                  <a:pt x="121285" y="268421"/>
                </a:lnTo>
                <a:lnTo>
                  <a:pt x="121077" y="268421"/>
                </a:lnTo>
                <a:lnTo>
                  <a:pt x="112788" y="270337"/>
                </a:lnTo>
                <a:lnTo>
                  <a:pt x="112523" y="270337"/>
                </a:lnTo>
                <a:lnTo>
                  <a:pt x="103483" y="270976"/>
                </a:lnTo>
                <a:lnTo>
                  <a:pt x="187008" y="270976"/>
                </a:lnTo>
                <a:lnTo>
                  <a:pt x="205943" y="225241"/>
                </a:lnTo>
                <a:lnTo>
                  <a:pt x="209009" y="191009"/>
                </a:lnTo>
                <a:lnTo>
                  <a:pt x="208231" y="173076"/>
                </a:lnTo>
                <a:lnTo>
                  <a:pt x="205895" y="156500"/>
                </a:lnTo>
                <a:lnTo>
                  <a:pt x="202114" y="141731"/>
                </a:lnTo>
                <a:lnTo>
                  <a:pt x="201998" y="141278"/>
                </a:lnTo>
                <a:lnTo>
                  <a:pt x="196602" y="127571"/>
                </a:lnTo>
                <a:lnTo>
                  <a:pt x="196538" y="127409"/>
                </a:lnTo>
                <a:lnTo>
                  <a:pt x="189739" y="114997"/>
                </a:lnTo>
                <a:lnTo>
                  <a:pt x="187152" y="111462"/>
                </a:lnTo>
                <a:close/>
              </a:path>
              <a:path w="209550" h="309244">
                <a:moveTo>
                  <a:pt x="113504" y="73212"/>
                </a:moveTo>
                <a:lnTo>
                  <a:pt x="72913" y="83944"/>
                </a:lnTo>
                <a:lnTo>
                  <a:pt x="47443" y="113294"/>
                </a:lnTo>
                <a:lnTo>
                  <a:pt x="88696" y="113294"/>
                </a:lnTo>
                <a:lnTo>
                  <a:pt x="94097" y="112114"/>
                </a:lnTo>
                <a:lnTo>
                  <a:pt x="93755" y="112114"/>
                </a:lnTo>
                <a:lnTo>
                  <a:pt x="103483" y="111462"/>
                </a:lnTo>
                <a:lnTo>
                  <a:pt x="187152" y="111462"/>
                </a:lnTo>
                <a:lnTo>
                  <a:pt x="181798" y="104146"/>
                </a:lnTo>
                <a:lnTo>
                  <a:pt x="151339" y="81035"/>
                </a:lnTo>
                <a:lnTo>
                  <a:pt x="126849" y="74082"/>
                </a:lnTo>
                <a:lnTo>
                  <a:pt x="113504" y="73212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356571" y="2347227"/>
            <a:ext cx="57150" cy="317500"/>
          </a:xfrm>
          <a:custGeom>
            <a:avLst/>
            <a:gdLst/>
            <a:ahLst/>
            <a:cxnLst/>
            <a:rect l="l" t="t" r="r" b="b"/>
            <a:pathLst>
              <a:path w="57150" h="317500">
                <a:moveTo>
                  <a:pt x="50522" y="88342"/>
                </a:moveTo>
                <a:lnTo>
                  <a:pt x="5528" y="88342"/>
                </a:lnTo>
                <a:lnTo>
                  <a:pt x="5528" y="316985"/>
                </a:lnTo>
                <a:lnTo>
                  <a:pt x="50522" y="316985"/>
                </a:lnTo>
                <a:lnTo>
                  <a:pt x="50522" y="88342"/>
                </a:lnTo>
                <a:close/>
              </a:path>
              <a:path w="57150" h="317500">
                <a:moveTo>
                  <a:pt x="35998" y="0"/>
                </a:moveTo>
                <a:lnTo>
                  <a:pt x="20449" y="0"/>
                </a:lnTo>
                <a:lnTo>
                  <a:pt x="13811" y="2586"/>
                </a:lnTo>
                <a:lnTo>
                  <a:pt x="2764" y="12952"/>
                </a:lnTo>
                <a:lnTo>
                  <a:pt x="0" y="19297"/>
                </a:lnTo>
                <a:lnTo>
                  <a:pt x="60" y="34156"/>
                </a:lnTo>
                <a:lnTo>
                  <a:pt x="2764" y="40260"/>
                </a:lnTo>
                <a:lnTo>
                  <a:pt x="13916" y="50794"/>
                </a:lnTo>
                <a:lnTo>
                  <a:pt x="20449" y="53380"/>
                </a:lnTo>
                <a:lnTo>
                  <a:pt x="35998" y="53380"/>
                </a:lnTo>
                <a:lnTo>
                  <a:pt x="42679" y="50794"/>
                </a:lnTo>
                <a:lnTo>
                  <a:pt x="53872" y="40417"/>
                </a:lnTo>
                <a:lnTo>
                  <a:pt x="56647" y="34156"/>
                </a:lnTo>
                <a:lnTo>
                  <a:pt x="56647" y="19297"/>
                </a:lnTo>
                <a:lnTo>
                  <a:pt x="53872" y="12952"/>
                </a:lnTo>
                <a:lnTo>
                  <a:pt x="42679" y="2586"/>
                </a:lnTo>
                <a:lnTo>
                  <a:pt x="3599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71098" y="2432708"/>
            <a:ext cx="190601" cy="23662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67395" y="2432708"/>
            <a:ext cx="191418" cy="23151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25464" y="2347227"/>
            <a:ext cx="1497930" cy="322102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685840" y="2868723"/>
            <a:ext cx="393700" cy="323850"/>
            <a:chOff x="5685840" y="2868723"/>
            <a:chExt cx="393700" cy="323850"/>
          </a:xfrm>
        </p:grpSpPr>
        <p:sp>
          <p:nvSpPr>
            <p:cNvPr id="28" name="object 28"/>
            <p:cNvSpPr/>
            <p:nvPr/>
          </p:nvSpPr>
          <p:spPr>
            <a:xfrm>
              <a:off x="5685840" y="2868723"/>
              <a:ext cx="149225" cy="319405"/>
            </a:xfrm>
            <a:custGeom>
              <a:avLst/>
              <a:gdLst/>
              <a:ahLst/>
              <a:cxnLst/>
              <a:rect l="l" t="t" r="r" b="b"/>
              <a:pathLst>
                <a:path w="149225" h="319405">
                  <a:moveTo>
                    <a:pt x="120593" y="0"/>
                  </a:moveTo>
                  <a:lnTo>
                    <a:pt x="111452" y="0"/>
                  </a:lnTo>
                  <a:lnTo>
                    <a:pt x="102611" y="447"/>
                  </a:lnTo>
                  <a:lnTo>
                    <a:pt x="63885" y="16109"/>
                  </a:lnTo>
                  <a:lnTo>
                    <a:pt x="43944" y="54018"/>
                  </a:lnTo>
                  <a:lnTo>
                    <a:pt x="43349" y="64217"/>
                  </a:lnTo>
                  <a:lnTo>
                    <a:pt x="43349" y="319037"/>
                  </a:lnTo>
                  <a:lnTo>
                    <a:pt x="88342" y="319037"/>
                  </a:lnTo>
                  <a:lnTo>
                    <a:pt x="88342" y="60259"/>
                  </a:lnTo>
                  <a:lnTo>
                    <a:pt x="90730" y="52563"/>
                  </a:lnTo>
                  <a:lnTo>
                    <a:pt x="100279" y="41925"/>
                  </a:lnTo>
                  <a:lnTo>
                    <a:pt x="107975" y="39265"/>
                  </a:lnTo>
                  <a:lnTo>
                    <a:pt x="139594" y="39265"/>
                  </a:lnTo>
                  <a:lnTo>
                    <a:pt x="149084" y="6135"/>
                  </a:lnTo>
                  <a:lnTo>
                    <a:pt x="146100" y="5046"/>
                  </a:lnTo>
                  <a:lnTo>
                    <a:pt x="141346" y="3759"/>
                  </a:lnTo>
                  <a:lnTo>
                    <a:pt x="128404" y="753"/>
                  </a:lnTo>
                  <a:lnTo>
                    <a:pt x="120593" y="0"/>
                  </a:lnTo>
                  <a:close/>
                </a:path>
                <a:path w="149225" h="319405">
                  <a:moveTo>
                    <a:pt x="43349" y="90395"/>
                  </a:moveTo>
                  <a:lnTo>
                    <a:pt x="0" y="90395"/>
                  </a:lnTo>
                  <a:lnTo>
                    <a:pt x="0" y="127001"/>
                  </a:lnTo>
                  <a:lnTo>
                    <a:pt x="43349" y="127001"/>
                  </a:lnTo>
                  <a:lnTo>
                    <a:pt x="43349" y="90395"/>
                  </a:lnTo>
                  <a:close/>
                </a:path>
                <a:path w="149225" h="319405">
                  <a:moveTo>
                    <a:pt x="139472" y="90395"/>
                  </a:moveTo>
                  <a:lnTo>
                    <a:pt x="88342" y="90395"/>
                  </a:lnTo>
                  <a:lnTo>
                    <a:pt x="88342" y="127001"/>
                  </a:lnTo>
                  <a:lnTo>
                    <a:pt x="139472" y="127001"/>
                  </a:lnTo>
                  <a:lnTo>
                    <a:pt x="139472" y="90395"/>
                  </a:lnTo>
                  <a:close/>
                </a:path>
                <a:path w="149225" h="319405">
                  <a:moveTo>
                    <a:pt x="139594" y="39265"/>
                  </a:moveTo>
                  <a:lnTo>
                    <a:pt x="123399" y="39265"/>
                  </a:lnTo>
                  <a:lnTo>
                    <a:pt x="127378" y="39642"/>
                  </a:lnTo>
                  <a:lnTo>
                    <a:pt x="133786" y="41140"/>
                  </a:lnTo>
                  <a:lnTo>
                    <a:pt x="136717" y="41925"/>
                  </a:lnTo>
                  <a:lnTo>
                    <a:pt x="138655" y="42543"/>
                  </a:lnTo>
                  <a:lnTo>
                    <a:pt x="139486" y="39642"/>
                  </a:lnTo>
                  <a:lnTo>
                    <a:pt x="139594" y="39265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5784" y="2956253"/>
              <a:ext cx="213710" cy="236212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16320" y="6397101"/>
            <a:ext cx="3737969" cy="573312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6146164" y="2904719"/>
            <a:ext cx="525145" cy="288290"/>
            <a:chOff x="6146164" y="2904719"/>
            <a:chExt cx="525145" cy="288290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6164" y="2955851"/>
              <a:ext cx="122907" cy="23190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305861" y="2904719"/>
              <a:ext cx="130810" cy="286385"/>
            </a:xfrm>
            <a:custGeom>
              <a:avLst/>
              <a:gdLst/>
              <a:ahLst/>
              <a:cxnLst/>
              <a:rect l="l" t="t" r="r" b="b"/>
              <a:pathLst>
                <a:path w="130810" h="286385">
                  <a:moveTo>
                    <a:pt x="78332" y="0"/>
                  </a:moveTo>
                  <a:lnTo>
                    <a:pt x="33339" y="0"/>
                  </a:lnTo>
                  <a:lnTo>
                    <a:pt x="33339" y="224956"/>
                  </a:lnTo>
                  <a:lnTo>
                    <a:pt x="34292" y="237123"/>
                  </a:lnTo>
                  <a:lnTo>
                    <a:pt x="34413" y="238665"/>
                  </a:lnTo>
                  <a:lnTo>
                    <a:pt x="59975" y="277077"/>
                  </a:lnTo>
                  <a:lnTo>
                    <a:pt x="98782" y="286106"/>
                  </a:lnTo>
                  <a:lnTo>
                    <a:pt x="104101" y="286106"/>
                  </a:lnTo>
                  <a:lnTo>
                    <a:pt x="109473" y="285729"/>
                  </a:lnTo>
                  <a:lnTo>
                    <a:pt x="120383" y="284232"/>
                  </a:lnTo>
                  <a:lnTo>
                    <a:pt x="125493" y="283038"/>
                  </a:lnTo>
                  <a:lnTo>
                    <a:pt x="130278" y="281405"/>
                  </a:lnTo>
                  <a:lnTo>
                    <a:pt x="122845" y="247866"/>
                  </a:lnTo>
                  <a:lnTo>
                    <a:pt x="94405" y="247866"/>
                  </a:lnTo>
                  <a:lnTo>
                    <a:pt x="88049" y="245720"/>
                  </a:lnTo>
                  <a:lnTo>
                    <a:pt x="80269" y="237123"/>
                  </a:lnTo>
                  <a:lnTo>
                    <a:pt x="78332" y="230411"/>
                  </a:lnTo>
                  <a:lnTo>
                    <a:pt x="78332" y="0"/>
                  </a:lnTo>
                  <a:close/>
                </a:path>
                <a:path w="130810" h="286385">
                  <a:moveTo>
                    <a:pt x="122299" y="245406"/>
                  </a:moveTo>
                  <a:lnTo>
                    <a:pt x="119556" y="245950"/>
                  </a:lnTo>
                  <a:lnTo>
                    <a:pt x="116289" y="246505"/>
                  </a:lnTo>
                  <a:lnTo>
                    <a:pt x="108656" y="247594"/>
                  </a:lnTo>
                  <a:lnTo>
                    <a:pt x="105588" y="247866"/>
                  </a:lnTo>
                  <a:lnTo>
                    <a:pt x="122845" y="247866"/>
                  </a:lnTo>
                  <a:lnTo>
                    <a:pt x="122543" y="246505"/>
                  </a:lnTo>
                  <a:lnTo>
                    <a:pt x="122420" y="245950"/>
                  </a:lnTo>
                  <a:lnTo>
                    <a:pt x="122299" y="245406"/>
                  </a:lnTo>
                  <a:close/>
                </a:path>
                <a:path w="130810" h="286385">
                  <a:moveTo>
                    <a:pt x="33339" y="54396"/>
                  </a:moveTo>
                  <a:lnTo>
                    <a:pt x="0" y="54396"/>
                  </a:lnTo>
                  <a:lnTo>
                    <a:pt x="0" y="91002"/>
                  </a:lnTo>
                  <a:lnTo>
                    <a:pt x="33339" y="91002"/>
                  </a:lnTo>
                  <a:lnTo>
                    <a:pt x="33339" y="54396"/>
                  </a:lnTo>
                  <a:close/>
                </a:path>
                <a:path w="130810" h="286385">
                  <a:moveTo>
                    <a:pt x="123933" y="54396"/>
                  </a:moveTo>
                  <a:lnTo>
                    <a:pt x="78332" y="54396"/>
                  </a:lnTo>
                  <a:lnTo>
                    <a:pt x="78332" y="91002"/>
                  </a:lnTo>
                  <a:lnTo>
                    <a:pt x="123933" y="91002"/>
                  </a:lnTo>
                  <a:lnTo>
                    <a:pt x="123933" y="5439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80085" y="2956252"/>
              <a:ext cx="190601" cy="236621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>
            <a:off x="6747972" y="2883032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4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859613" y="2956251"/>
            <a:ext cx="207375" cy="236212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22413" y="2956251"/>
            <a:ext cx="203072" cy="236212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380887" y="2956251"/>
            <a:ext cx="207375" cy="236212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54298" y="2955851"/>
            <a:ext cx="122907" cy="231909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7950799" y="2904719"/>
            <a:ext cx="384810" cy="288290"/>
            <a:chOff x="7950799" y="2904719"/>
            <a:chExt cx="384810" cy="288290"/>
          </a:xfrm>
        </p:grpSpPr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0799" y="2956253"/>
              <a:ext cx="213710" cy="23621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204998" y="2904719"/>
              <a:ext cx="130810" cy="286385"/>
            </a:xfrm>
            <a:custGeom>
              <a:avLst/>
              <a:gdLst/>
              <a:ahLst/>
              <a:cxnLst/>
              <a:rect l="l" t="t" r="r" b="b"/>
              <a:pathLst>
                <a:path w="130809" h="286385">
                  <a:moveTo>
                    <a:pt x="78332" y="0"/>
                  </a:moveTo>
                  <a:lnTo>
                    <a:pt x="33339" y="0"/>
                  </a:lnTo>
                  <a:lnTo>
                    <a:pt x="33339" y="224956"/>
                  </a:lnTo>
                  <a:lnTo>
                    <a:pt x="34292" y="237123"/>
                  </a:lnTo>
                  <a:lnTo>
                    <a:pt x="34413" y="238665"/>
                  </a:lnTo>
                  <a:lnTo>
                    <a:pt x="59975" y="277077"/>
                  </a:lnTo>
                  <a:lnTo>
                    <a:pt x="98782" y="286106"/>
                  </a:lnTo>
                  <a:lnTo>
                    <a:pt x="104101" y="286106"/>
                  </a:lnTo>
                  <a:lnTo>
                    <a:pt x="109473" y="285729"/>
                  </a:lnTo>
                  <a:lnTo>
                    <a:pt x="120383" y="284232"/>
                  </a:lnTo>
                  <a:lnTo>
                    <a:pt x="125493" y="283038"/>
                  </a:lnTo>
                  <a:lnTo>
                    <a:pt x="130278" y="281405"/>
                  </a:lnTo>
                  <a:lnTo>
                    <a:pt x="122845" y="247866"/>
                  </a:lnTo>
                  <a:lnTo>
                    <a:pt x="94405" y="247866"/>
                  </a:lnTo>
                  <a:lnTo>
                    <a:pt x="88049" y="245720"/>
                  </a:lnTo>
                  <a:lnTo>
                    <a:pt x="80269" y="237123"/>
                  </a:lnTo>
                  <a:lnTo>
                    <a:pt x="78332" y="230411"/>
                  </a:lnTo>
                  <a:lnTo>
                    <a:pt x="78332" y="0"/>
                  </a:lnTo>
                  <a:close/>
                </a:path>
                <a:path w="130809" h="286385">
                  <a:moveTo>
                    <a:pt x="122299" y="245406"/>
                  </a:moveTo>
                  <a:lnTo>
                    <a:pt x="119556" y="245950"/>
                  </a:lnTo>
                  <a:lnTo>
                    <a:pt x="116289" y="246505"/>
                  </a:lnTo>
                  <a:lnTo>
                    <a:pt x="108656" y="247594"/>
                  </a:lnTo>
                  <a:lnTo>
                    <a:pt x="105588" y="247866"/>
                  </a:lnTo>
                  <a:lnTo>
                    <a:pt x="122845" y="247866"/>
                  </a:lnTo>
                  <a:lnTo>
                    <a:pt x="122543" y="246505"/>
                  </a:lnTo>
                  <a:lnTo>
                    <a:pt x="122420" y="245950"/>
                  </a:lnTo>
                  <a:lnTo>
                    <a:pt x="122299" y="245406"/>
                  </a:lnTo>
                  <a:close/>
                </a:path>
                <a:path w="130809" h="286385">
                  <a:moveTo>
                    <a:pt x="33339" y="54396"/>
                  </a:moveTo>
                  <a:lnTo>
                    <a:pt x="0" y="54396"/>
                  </a:lnTo>
                  <a:lnTo>
                    <a:pt x="0" y="91002"/>
                  </a:lnTo>
                  <a:lnTo>
                    <a:pt x="33339" y="91002"/>
                  </a:lnTo>
                  <a:lnTo>
                    <a:pt x="33339" y="54396"/>
                  </a:lnTo>
                  <a:close/>
                </a:path>
                <a:path w="130809" h="286385">
                  <a:moveTo>
                    <a:pt x="123933" y="54396"/>
                  </a:moveTo>
                  <a:lnTo>
                    <a:pt x="78332" y="54396"/>
                  </a:lnTo>
                  <a:lnTo>
                    <a:pt x="78332" y="91002"/>
                  </a:lnTo>
                  <a:lnTo>
                    <a:pt x="123933" y="91002"/>
                  </a:lnTo>
                  <a:lnTo>
                    <a:pt x="123933" y="5439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8390472" y="2955851"/>
            <a:ext cx="354330" cy="237490"/>
            <a:chOff x="8390472" y="2955851"/>
            <a:chExt cx="354330" cy="237490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90472" y="2955851"/>
              <a:ext cx="122907" cy="23190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54056" y="2956252"/>
              <a:ext cx="190601" cy="236621"/>
            </a:xfrm>
            <a:prstGeom prst="rect">
              <a:avLst/>
            </a:prstGeom>
          </p:spPr>
        </p:pic>
      </p:grpSp>
      <p:pic>
        <p:nvPicPr>
          <p:cNvPr id="46" name="object 4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811716" y="2956251"/>
            <a:ext cx="186517" cy="236212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691153" y="3482662"/>
            <a:ext cx="221689" cy="228642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5969469" y="3391860"/>
            <a:ext cx="299720" cy="325120"/>
            <a:chOff x="5969469" y="3391860"/>
            <a:chExt cx="299720" cy="325120"/>
          </a:xfrm>
        </p:grpSpPr>
        <p:sp>
          <p:nvSpPr>
            <p:cNvPr id="49" name="object 49"/>
            <p:cNvSpPr/>
            <p:nvPr/>
          </p:nvSpPr>
          <p:spPr>
            <a:xfrm>
              <a:off x="5969469" y="3391860"/>
              <a:ext cx="79375" cy="320040"/>
            </a:xfrm>
            <a:custGeom>
              <a:avLst/>
              <a:gdLst/>
              <a:ahLst/>
              <a:cxnLst/>
              <a:rect l="l" t="t" r="r" b="b"/>
              <a:pathLst>
                <a:path w="79375" h="320039">
                  <a:moveTo>
                    <a:pt x="79348" y="0"/>
                  </a:moveTo>
                  <a:lnTo>
                    <a:pt x="32920" y="0"/>
                  </a:lnTo>
                  <a:lnTo>
                    <a:pt x="4293" y="61149"/>
                  </a:lnTo>
                  <a:lnTo>
                    <a:pt x="38648" y="61149"/>
                  </a:lnTo>
                  <a:lnTo>
                    <a:pt x="79348" y="0"/>
                  </a:lnTo>
                  <a:close/>
                </a:path>
                <a:path w="79375" h="320039">
                  <a:moveTo>
                    <a:pt x="44993" y="90803"/>
                  </a:moveTo>
                  <a:lnTo>
                    <a:pt x="0" y="90803"/>
                  </a:lnTo>
                  <a:lnTo>
                    <a:pt x="0" y="319445"/>
                  </a:lnTo>
                  <a:lnTo>
                    <a:pt x="44993" y="319445"/>
                  </a:lnTo>
                  <a:lnTo>
                    <a:pt x="44993" y="9080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78470" y="3479796"/>
              <a:ext cx="190601" cy="236621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336128" y="3479795"/>
            <a:ext cx="186517" cy="236212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6717091" y="3479797"/>
            <a:ext cx="209550" cy="317500"/>
          </a:xfrm>
          <a:custGeom>
            <a:avLst/>
            <a:gdLst/>
            <a:ahLst/>
            <a:cxnLst/>
            <a:rect l="l" t="t" r="r" b="b"/>
            <a:pathLst>
              <a:path w="209550" h="317500">
                <a:moveTo>
                  <a:pt x="43768" y="2869"/>
                </a:moveTo>
                <a:lnTo>
                  <a:pt x="0" y="2869"/>
                </a:lnTo>
                <a:lnTo>
                  <a:pt x="0" y="316995"/>
                </a:lnTo>
                <a:lnTo>
                  <a:pt x="44993" y="316995"/>
                </a:lnTo>
                <a:lnTo>
                  <a:pt x="44993" y="195721"/>
                </a:lnTo>
                <a:lnTo>
                  <a:pt x="88159" y="195721"/>
                </a:lnTo>
                <a:lnTo>
                  <a:pt x="54861" y="167770"/>
                </a:lnTo>
                <a:lnTo>
                  <a:pt x="44606" y="128901"/>
                </a:lnTo>
                <a:lnTo>
                  <a:pt x="44191" y="117797"/>
                </a:lnTo>
                <a:lnTo>
                  <a:pt x="44176" y="117389"/>
                </a:lnTo>
                <a:lnTo>
                  <a:pt x="50919" y="75777"/>
                </a:lnTo>
                <a:lnTo>
                  <a:pt x="77992" y="43824"/>
                </a:lnTo>
                <a:lnTo>
                  <a:pt x="88696" y="40082"/>
                </a:lnTo>
                <a:lnTo>
                  <a:pt x="43768" y="40082"/>
                </a:lnTo>
                <a:lnTo>
                  <a:pt x="43768" y="2869"/>
                </a:lnTo>
                <a:close/>
              </a:path>
              <a:path w="209550" h="317500">
                <a:moveTo>
                  <a:pt x="88159" y="195721"/>
                </a:moveTo>
                <a:lnTo>
                  <a:pt x="47443" y="195721"/>
                </a:lnTo>
                <a:lnTo>
                  <a:pt x="50186" y="200622"/>
                </a:lnTo>
                <a:lnTo>
                  <a:pt x="79662" y="228956"/>
                </a:lnTo>
                <a:lnTo>
                  <a:pt x="113504" y="236003"/>
                </a:lnTo>
                <a:lnTo>
                  <a:pt x="127027" y="235115"/>
                </a:lnTo>
                <a:lnTo>
                  <a:pt x="162895" y="221794"/>
                </a:lnTo>
                <a:lnTo>
                  <a:pt x="187008" y="197763"/>
                </a:lnTo>
                <a:lnTo>
                  <a:pt x="103483" y="197763"/>
                </a:lnTo>
                <a:lnTo>
                  <a:pt x="94334" y="197125"/>
                </a:lnTo>
                <a:lnTo>
                  <a:pt x="88159" y="195721"/>
                </a:lnTo>
                <a:close/>
              </a:path>
              <a:path w="209550" h="317500">
                <a:moveTo>
                  <a:pt x="187152" y="38250"/>
                </a:moveTo>
                <a:lnTo>
                  <a:pt x="103483" y="38250"/>
                </a:lnTo>
                <a:lnTo>
                  <a:pt x="112990" y="38901"/>
                </a:lnTo>
                <a:lnTo>
                  <a:pt x="121661" y="40857"/>
                </a:lnTo>
                <a:lnTo>
                  <a:pt x="152623" y="68519"/>
                </a:lnTo>
                <a:lnTo>
                  <a:pt x="162512" y="105817"/>
                </a:lnTo>
                <a:lnTo>
                  <a:pt x="162585" y="106430"/>
                </a:lnTo>
                <a:lnTo>
                  <a:pt x="163000" y="117389"/>
                </a:lnTo>
                <a:lnTo>
                  <a:pt x="162585" y="128460"/>
                </a:lnTo>
                <a:lnTo>
                  <a:pt x="161340" y="138965"/>
                </a:lnTo>
                <a:lnTo>
                  <a:pt x="142649" y="181341"/>
                </a:lnTo>
                <a:lnTo>
                  <a:pt x="121285" y="195208"/>
                </a:lnTo>
                <a:lnTo>
                  <a:pt x="121077" y="195208"/>
                </a:lnTo>
                <a:lnTo>
                  <a:pt x="112788" y="197125"/>
                </a:lnTo>
                <a:lnTo>
                  <a:pt x="112523" y="197125"/>
                </a:lnTo>
                <a:lnTo>
                  <a:pt x="103483" y="197763"/>
                </a:lnTo>
                <a:lnTo>
                  <a:pt x="187008" y="197763"/>
                </a:lnTo>
                <a:lnTo>
                  <a:pt x="205943" y="152029"/>
                </a:lnTo>
                <a:lnTo>
                  <a:pt x="209009" y="117797"/>
                </a:lnTo>
                <a:lnTo>
                  <a:pt x="208231" y="99864"/>
                </a:lnTo>
                <a:lnTo>
                  <a:pt x="205895" y="83288"/>
                </a:lnTo>
                <a:lnTo>
                  <a:pt x="202114" y="68519"/>
                </a:lnTo>
                <a:lnTo>
                  <a:pt x="201998" y="68066"/>
                </a:lnTo>
                <a:lnTo>
                  <a:pt x="196602" y="54359"/>
                </a:lnTo>
                <a:lnTo>
                  <a:pt x="196538" y="54197"/>
                </a:lnTo>
                <a:lnTo>
                  <a:pt x="189739" y="41785"/>
                </a:lnTo>
                <a:lnTo>
                  <a:pt x="187152" y="38250"/>
                </a:lnTo>
                <a:close/>
              </a:path>
              <a:path w="209550" h="317500">
                <a:moveTo>
                  <a:pt x="113504" y="0"/>
                </a:moveTo>
                <a:lnTo>
                  <a:pt x="72913" y="10732"/>
                </a:lnTo>
                <a:lnTo>
                  <a:pt x="47443" y="40082"/>
                </a:lnTo>
                <a:lnTo>
                  <a:pt x="88696" y="40082"/>
                </a:lnTo>
                <a:lnTo>
                  <a:pt x="94097" y="38901"/>
                </a:lnTo>
                <a:lnTo>
                  <a:pt x="93755" y="38901"/>
                </a:lnTo>
                <a:lnTo>
                  <a:pt x="103483" y="38250"/>
                </a:lnTo>
                <a:lnTo>
                  <a:pt x="187152" y="38250"/>
                </a:lnTo>
                <a:lnTo>
                  <a:pt x="181798" y="30933"/>
                </a:lnTo>
                <a:lnTo>
                  <a:pt x="151339" y="7823"/>
                </a:lnTo>
                <a:lnTo>
                  <a:pt x="126849" y="869"/>
                </a:lnTo>
                <a:lnTo>
                  <a:pt x="11350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983547" y="3479796"/>
            <a:ext cx="190601" cy="236621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7251456" y="3479395"/>
            <a:ext cx="354330" cy="237490"/>
            <a:chOff x="7251456" y="3479395"/>
            <a:chExt cx="354330" cy="237490"/>
          </a:xfrm>
        </p:grpSpPr>
        <p:pic>
          <p:nvPicPr>
            <p:cNvPr id="55" name="object 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51456" y="3479395"/>
              <a:ext cx="122907" cy="23190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15041" y="3479796"/>
              <a:ext cx="190601" cy="236621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800709" y="3479795"/>
            <a:ext cx="203072" cy="236212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8069821" y="3479395"/>
            <a:ext cx="367665" cy="236854"/>
            <a:chOff x="8069821" y="3479395"/>
            <a:chExt cx="367665" cy="236854"/>
          </a:xfrm>
        </p:grpSpPr>
        <p:pic>
          <p:nvPicPr>
            <p:cNvPr id="59" name="object 5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69821" y="3479395"/>
              <a:ext cx="122907" cy="23190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29949" y="3479795"/>
              <a:ext cx="207375" cy="236212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494155" y="3479796"/>
            <a:ext cx="190601" cy="236621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762045" y="3479395"/>
            <a:ext cx="122907" cy="231909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701372" y="4003339"/>
            <a:ext cx="207375" cy="236212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5974785" y="4002321"/>
            <a:ext cx="311785" cy="233045"/>
          </a:xfrm>
          <a:custGeom>
            <a:avLst/>
            <a:gdLst/>
            <a:ahLst/>
            <a:cxnLst/>
            <a:rect l="l" t="t" r="r" b="b"/>
            <a:pathLst>
              <a:path w="311785" h="233045">
                <a:moveTo>
                  <a:pt x="42742" y="3884"/>
                </a:moveTo>
                <a:lnTo>
                  <a:pt x="0" y="3884"/>
                </a:lnTo>
                <a:lnTo>
                  <a:pt x="0" y="232526"/>
                </a:lnTo>
                <a:lnTo>
                  <a:pt x="44993" y="232526"/>
                </a:lnTo>
                <a:lnTo>
                  <a:pt x="44993" y="90395"/>
                </a:lnTo>
                <a:lnTo>
                  <a:pt x="45376" y="82824"/>
                </a:lnTo>
                <a:lnTo>
                  <a:pt x="45395" y="82436"/>
                </a:lnTo>
                <a:lnTo>
                  <a:pt x="46603" y="75129"/>
                </a:lnTo>
                <a:lnTo>
                  <a:pt x="48491" y="68887"/>
                </a:lnTo>
                <a:lnTo>
                  <a:pt x="48615" y="68477"/>
                </a:lnTo>
                <a:lnTo>
                  <a:pt x="51432" y="62479"/>
                </a:lnTo>
                <a:lnTo>
                  <a:pt x="54621" y="56856"/>
                </a:lnTo>
                <a:lnTo>
                  <a:pt x="40490" y="56856"/>
                </a:lnTo>
                <a:lnTo>
                  <a:pt x="43280" y="47572"/>
                </a:lnTo>
                <a:lnTo>
                  <a:pt x="43727" y="46483"/>
                </a:lnTo>
                <a:lnTo>
                  <a:pt x="43602" y="41104"/>
                </a:lnTo>
                <a:lnTo>
                  <a:pt x="43557" y="39161"/>
                </a:lnTo>
                <a:lnTo>
                  <a:pt x="43436" y="33924"/>
                </a:lnTo>
                <a:lnTo>
                  <a:pt x="43383" y="31621"/>
                </a:lnTo>
                <a:lnTo>
                  <a:pt x="43267" y="26585"/>
                </a:lnTo>
                <a:lnTo>
                  <a:pt x="43205" y="23924"/>
                </a:lnTo>
                <a:lnTo>
                  <a:pt x="43094" y="19105"/>
                </a:lnTo>
                <a:lnTo>
                  <a:pt x="42969" y="13725"/>
                </a:lnTo>
                <a:lnTo>
                  <a:pt x="42855" y="8795"/>
                </a:lnTo>
                <a:lnTo>
                  <a:pt x="42742" y="3884"/>
                </a:lnTo>
                <a:close/>
              </a:path>
              <a:path w="311785" h="233045">
                <a:moveTo>
                  <a:pt x="163492" y="39475"/>
                </a:moveTo>
                <a:lnTo>
                  <a:pt x="91829" y="39475"/>
                </a:lnTo>
                <a:lnTo>
                  <a:pt x="100533" y="40164"/>
                </a:lnTo>
                <a:lnTo>
                  <a:pt x="108426" y="42233"/>
                </a:lnTo>
                <a:lnTo>
                  <a:pt x="133545" y="79966"/>
                </a:lnTo>
                <a:lnTo>
                  <a:pt x="133545" y="232526"/>
                </a:lnTo>
                <a:lnTo>
                  <a:pt x="177921" y="232526"/>
                </a:lnTo>
                <a:lnTo>
                  <a:pt x="177921" y="76971"/>
                </a:lnTo>
                <a:lnTo>
                  <a:pt x="179764" y="68887"/>
                </a:lnTo>
                <a:lnTo>
                  <a:pt x="185210" y="58490"/>
                </a:lnTo>
                <a:lnTo>
                  <a:pt x="163398" y="58490"/>
                </a:lnTo>
                <a:lnTo>
                  <a:pt x="165989" y="49694"/>
                </a:lnTo>
                <a:lnTo>
                  <a:pt x="166064" y="49439"/>
                </a:lnTo>
                <a:lnTo>
                  <a:pt x="166553" y="48268"/>
                </a:lnTo>
                <a:lnTo>
                  <a:pt x="165902" y="45681"/>
                </a:lnTo>
                <a:lnTo>
                  <a:pt x="165843" y="45446"/>
                </a:lnTo>
                <a:lnTo>
                  <a:pt x="163492" y="39475"/>
                </a:lnTo>
                <a:close/>
              </a:path>
              <a:path w="311785" h="233045">
                <a:moveTo>
                  <a:pt x="303909" y="39475"/>
                </a:moveTo>
                <a:lnTo>
                  <a:pt x="223532" y="39475"/>
                </a:lnTo>
                <a:lnTo>
                  <a:pt x="232611" y="40164"/>
                </a:lnTo>
                <a:lnTo>
                  <a:pt x="232147" y="40164"/>
                </a:lnTo>
                <a:lnTo>
                  <a:pt x="263282" y="63091"/>
                </a:lnTo>
                <a:lnTo>
                  <a:pt x="266473" y="232526"/>
                </a:lnTo>
                <a:lnTo>
                  <a:pt x="311466" y="232526"/>
                </a:lnTo>
                <a:lnTo>
                  <a:pt x="311401" y="76971"/>
                </a:lnTo>
                <a:lnTo>
                  <a:pt x="311170" y="72166"/>
                </a:lnTo>
                <a:lnTo>
                  <a:pt x="311125" y="71221"/>
                </a:lnTo>
                <a:lnTo>
                  <a:pt x="311012" y="68887"/>
                </a:lnTo>
                <a:lnTo>
                  <a:pt x="310992" y="68477"/>
                </a:lnTo>
                <a:lnTo>
                  <a:pt x="310867" y="65875"/>
                </a:lnTo>
                <a:lnTo>
                  <a:pt x="309241" y="55600"/>
                </a:lnTo>
                <a:lnTo>
                  <a:pt x="309132" y="54909"/>
                </a:lnTo>
                <a:lnTo>
                  <a:pt x="309067" y="54499"/>
                </a:lnTo>
                <a:lnTo>
                  <a:pt x="306064" y="44197"/>
                </a:lnTo>
                <a:lnTo>
                  <a:pt x="303909" y="39475"/>
                </a:lnTo>
                <a:close/>
              </a:path>
              <a:path w="311785" h="233045">
                <a:moveTo>
                  <a:pt x="166553" y="48268"/>
                </a:moveTo>
                <a:lnTo>
                  <a:pt x="166172" y="49181"/>
                </a:lnTo>
                <a:lnTo>
                  <a:pt x="166064" y="49439"/>
                </a:lnTo>
                <a:lnTo>
                  <a:pt x="163398" y="58490"/>
                </a:lnTo>
                <a:lnTo>
                  <a:pt x="169125" y="58490"/>
                </a:lnTo>
                <a:lnTo>
                  <a:pt x="166553" y="48268"/>
                </a:lnTo>
                <a:close/>
              </a:path>
              <a:path w="311785" h="233045">
                <a:moveTo>
                  <a:pt x="239071" y="0"/>
                </a:moveTo>
                <a:lnTo>
                  <a:pt x="198102" y="10520"/>
                </a:lnTo>
                <a:lnTo>
                  <a:pt x="169543" y="41104"/>
                </a:lnTo>
                <a:lnTo>
                  <a:pt x="166553" y="48268"/>
                </a:lnTo>
                <a:lnTo>
                  <a:pt x="169125" y="58490"/>
                </a:lnTo>
                <a:lnTo>
                  <a:pt x="185210" y="58490"/>
                </a:lnTo>
                <a:lnTo>
                  <a:pt x="187086" y="54909"/>
                </a:lnTo>
                <a:lnTo>
                  <a:pt x="187448" y="54499"/>
                </a:lnTo>
                <a:lnTo>
                  <a:pt x="192304" y="49439"/>
                </a:lnTo>
                <a:lnTo>
                  <a:pt x="192688" y="49181"/>
                </a:lnTo>
                <a:lnTo>
                  <a:pt x="206025" y="41443"/>
                </a:lnTo>
                <a:lnTo>
                  <a:pt x="214119" y="39475"/>
                </a:lnTo>
                <a:lnTo>
                  <a:pt x="303909" y="39475"/>
                </a:lnTo>
                <a:lnTo>
                  <a:pt x="301854" y="34972"/>
                </a:lnTo>
                <a:lnTo>
                  <a:pt x="267319" y="4947"/>
                </a:lnTo>
                <a:lnTo>
                  <a:pt x="248959" y="549"/>
                </a:lnTo>
                <a:lnTo>
                  <a:pt x="239071" y="0"/>
                </a:lnTo>
                <a:close/>
              </a:path>
              <a:path w="311785" h="233045">
                <a:moveTo>
                  <a:pt x="43727" y="46483"/>
                </a:moveTo>
                <a:lnTo>
                  <a:pt x="43280" y="47572"/>
                </a:lnTo>
                <a:lnTo>
                  <a:pt x="40600" y="56493"/>
                </a:lnTo>
                <a:lnTo>
                  <a:pt x="40490" y="56856"/>
                </a:lnTo>
                <a:lnTo>
                  <a:pt x="43967" y="56856"/>
                </a:lnTo>
                <a:lnTo>
                  <a:pt x="43912" y="54499"/>
                </a:lnTo>
                <a:lnTo>
                  <a:pt x="43789" y="49181"/>
                </a:lnTo>
                <a:lnTo>
                  <a:pt x="43727" y="46483"/>
                </a:lnTo>
                <a:close/>
              </a:path>
              <a:path w="311785" h="233045">
                <a:moveTo>
                  <a:pt x="108185" y="0"/>
                </a:moveTo>
                <a:lnTo>
                  <a:pt x="100178" y="422"/>
                </a:lnTo>
                <a:lnTo>
                  <a:pt x="100600" y="422"/>
                </a:lnTo>
                <a:lnTo>
                  <a:pt x="93573" y="1557"/>
                </a:lnTo>
                <a:lnTo>
                  <a:pt x="55621" y="24952"/>
                </a:lnTo>
                <a:lnTo>
                  <a:pt x="43727" y="46483"/>
                </a:lnTo>
                <a:lnTo>
                  <a:pt x="43789" y="49181"/>
                </a:lnTo>
                <a:lnTo>
                  <a:pt x="43912" y="54499"/>
                </a:lnTo>
                <a:lnTo>
                  <a:pt x="43967" y="56856"/>
                </a:lnTo>
                <a:lnTo>
                  <a:pt x="54621" y="56856"/>
                </a:lnTo>
                <a:lnTo>
                  <a:pt x="55726" y="54909"/>
                </a:lnTo>
                <a:lnTo>
                  <a:pt x="61453" y="49181"/>
                </a:lnTo>
                <a:lnTo>
                  <a:pt x="75709" y="41443"/>
                </a:lnTo>
                <a:lnTo>
                  <a:pt x="76999" y="41104"/>
                </a:lnTo>
                <a:lnTo>
                  <a:pt x="83526" y="39475"/>
                </a:lnTo>
                <a:lnTo>
                  <a:pt x="163492" y="39475"/>
                </a:lnTo>
                <a:lnTo>
                  <a:pt x="161306" y="33924"/>
                </a:lnTo>
                <a:lnTo>
                  <a:pt x="130789" y="3884"/>
                </a:lnTo>
                <a:lnTo>
                  <a:pt x="120065" y="964"/>
                </a:lnTo>
                <a:lnTo>
                  <a:pt x="10818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363556" y="4003342"/>
            <a:ext cx="209550" cy="317500"/>
          </a:xfrm>
          <a:custGeom>
            <a:avLst/>
            <a:gdLst/>
            <a:ahLst/>
            <a:cxnLst/>
            <a:rect l="l" t="t" r="r" b="b"/>
            <a:pathLst>
              <a:path w="209550" h="317500">
                <a:moveTo>
                  <a:pt x="43768" y="2869"/>
                </a:moveTo>
                <a:lnTo>
                  <a:pt x="0" y="2869"/>
                </a:lnTo>
                <a:lnTo>
                  <a:pt x="0" y="316995"/>
                </a:lnTo>
                <a:lnTo>
                  <a:pt x="44993" y="316995"/>
                </a:lnTo>
                <a:lnTo>
                  <a:pt x="44993" y="195721"/>
                </a:lnTo>
                <a:lnTo>
                  <a:pt x="88152" y="195721"/>
                </a:lnTo>
                <a:lnTo>
                  <a:pt x="54849" y="167770"/>
                </a:lnTo>
                <a:lnTo>
                  <a:pt x="44603" y="128901"/>
                </a:lnTo>
                <a:lnTo>
                  <a:pt x="44191" y="117797"/>
                </a:lnTo>
                <a:lnTo>
                  <a:pt x="44176" y="117389"/>
                </a:lnTo>
                <a:lnTo>
                  <a:pt x="50919" y="75777"/>
                </a:lnTo>
                <a:lnTo>
                  <a:pt x="77980" y="43824"/>
                </a:lnTo>
                <a:lnTo>
                  <a:pt x="88682" y="40082"/>
                </a:lnTo>
                <a:lnTo>
                  <a:pt x="43768" y="40082"/>
                </a:lnTo>
                <a:lnTo>
                  <a:pt x="43768" y="2869"/>
                </a:lnTo>
                <a:close/>
              </a:path>
              <a:path w="209550" h="317500">
                <a:moveTo>
                  <a:pt x="88152" y="195721"/>
                </a:moveTo>
                <a:lnTo>
                  <a:pt x="47443" y="195721"/>
                </a:lnTo>
                <a:lnTo>
                  <a:pt x="50166" y="200622"/>
                </a:lnTo>
                <a:lnTo>
                  <a:pt x="79662" y="228956"/>
                </a:lnTo>
                <a:lnTo>
                  <a:pt x="113504" y="236003"/>
                </a:lnTo>
                <a:lnTo>
                  <a:pt x="127015" y="235115"/>
                </a:lnTo>
                <a:lnTo>
                  <a:pt x="162895" y="221794"/>
                </a:lnTo>
                <a:lnTo>
                  <a:pt x="187003" y="197763"/>
                </a:lnTo>
                <a:lnTo>
                  <a:pt x="103483" y="197763"/>
                </a:lnTo>
                <a:lnTo>
                  <a:pt x="94331" y="197125"/>
                </a:lnTo>
                <a:lnTo>
                  <a:pt x="88152" y="195721"/>
                </a:lnTo>
                <a:close/>
              </a:path>
              <a:path w="209550" h="317500">
                <a:moveTo>
                  <a:pt x="187139" y="38250"/>
                </a:moveTo>
                <a:lnTo>
                  <a:pt x="103483" y="38250"/>
                </a:lnTo>
                <a:lnTo>
                  <a:pt x="112981" y="38901"/>
                </a:lnTo>
                <a:lnTo>
                  <a:pt x="121653" y="40857"/>
                </a:lnTo>
                <a:lnTo>
                  <a:pt x="152614" y="68519"/>
                </a:lnTo>
                <a:lnTo>
                  <a:pt x="162509" y="105817"/>
                </a:lnTo>
                <a:lnTo>
                  <a:pt x="162582" y="106430"/>
                </a:lnTo>
                <a:lnTo>
                  <a:pt x="163000" y="117389"/>
                </a:lnTo>
                <a:lnTo>
                  <a:pt x="162582" y="128460"/>
                </a:lnTo>
                <a:lnTo>
                  <a:pt x="161332" y="138965"/>
                </a:lnTo>
                <a:lnTo>
                  <a:pt x="142638" y="181341"/>
                </a:lnTo>
                <a:lnTo>
                  <a:pt x="121277" y="195208"/>
                </a:lnTo>
                <a:lnTo>
                  <a:pt x="121069" y="195208"/>
                </a:lnTo>
                <a:lnTo>
                  <a:pt x="112785" y="197125"/>
                </a:lnTo>
                <a:lnTo>
                  <a:pt x="112520" y="197125"/>
                </a:lnTo>
                <a:lnTo>
                  <a:pt x="103483" y="197763"/>
                </a:lnTo>
                <a:lnTo>
                  <a:pt x="187003" y="197763"/>
                </a:lnTo>
                <a:lnTo>
                  <a:pt x="205943" y="152029"/>
                </a:lnTo>
                <a:lnTo>
                  <a:pt x="209009" y="117797"/>
                </a:lnTo>
                <a:lnTo>
                  <a:pt x="208228" y="99864"/>
                </a:lnTo>
                <a:lnTo>
                  <a:pt x="205887" y="83288"/>
                </a:lnTo>
                <a:lnTo>
                  <a:pt x="202106" y="68519"/>
                </a:lnTo>
                <a:lnTo>
                  <a:pt x="201990" y="68066"/>
                </a:lnTo>
                <a:lnTo>
                  <a:pt x="196602" y="54359"/>
                </a:lnTo>
                <a:lnTo>
                  <a:pt x="196538" y="54197"/>
                </a:lnTo>
                <a:lnTo>
                  <a:pt x="189727" y="41785"/>
                </a:lnTo>
                <a:lnTo>
                  <a:pt x="187139" y="38250"/>
                </a:lnTo>
                <a:close/>
              </a:path>
              <a:path w="209550" h="317500">
                <a:moveTo>
                  <a:pt x="113504" y="0"/>
                </a:moveTo>
                <a:lnTo>
                  <a:pt x="72901" y="10732"/>
                </a:lnTo>
                <a:lnTo>
                  <a:pt x="47443" y="40082"/>
                </a:lnTo>
                <a:lnTo>
                  <a:pt x="88682" y="40082"/>
                </a:lnTo>
                <a:lnTo>
                  <a:pt x="94085" y="38901"/>
                </a:lnTo>
                <a:lnTo>
                  <a:pt x="93742" y="38901"/>
                </a:lnTo>
                <a:lnTo>
                  <a:pt x="103483" y="38250"/>
                </a:lnTo>
                <a:lnTo>
                  <a:pt x="187139" y="38250"/>
                </a:lnTo>
                <a:lnTo>
                  <a:pt x="181782" y="30933"/>
                </a:lnTo>
                <a:lnTo>
                  <a:pt x="151327" y="7823"/>
                </a:lnTo>
                <a:lnTo>
                  <a:pt x="126837" y="869"/>
                </a:lnTo>
                <a:lnTo>
                  <a:pt x="11350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6639216" y="4002939"/>
            <a:ext cx="367665" cy="236854"/>
            <a:chOff x="6639216" y="4002939"/>
            <a:chExt cx="367665" cy="236854"/>
          </a:xfrm>
        </p:grpSpPr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39216" y="4002939"/>
              <a:ext cx="122907" cy="23190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99323" y="4003339"/>
              <a:ext cx="207375" cy="236212"/>
            </a:xfrm>
            <a:prstGeom prst="rect">
              <a:avLst/>
            </a:prstGeom>
          </p:spPr>
        </p:pic>
      </p:grpSp>
      <p:pic>
        <p:nvPicPr>
          <p:cNvPr id="69" name="object 6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062505" y="4003339"/>
            <a:ext cx="186517" cy="236212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301764" y="4003340"/>
            <a:ext cx="190601" cy="236621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559443" y="4003339"/>
            <a:ext cx="186517" cy="236212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701781" y="4526884"/>
            <a:ext cx="186517" cy="236212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702" y="4526886"/>
            <a:ext cx="213710" cy="236212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6213852" y="4475352"/>
            <a:ext cx="604520" cy="288290"/>
            <a:chOff x="6213852" y="4475352"/>
            <a:chExt cx="604520" cy="288290"/>
          </a:xfrm>
        </p:grpSpPr>
        <p:pic>
          <p:nvPicPr>
            <p:cNvPr id="75" name="object 7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13852" y="4526884"/>
              <a:ext cx="186517" cy="236212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6440223" y="4475352"/>
              <a:ext cx="130810" cy="286385"/>
            </a:xfrm>
            <a:custGeom>
              <a:avLst/>
              <a:gdLst/>
              <a:ahLst/>
              <a:cxnLst/>
              <a:rect l="l" t="t" r="r" b="b"/>
              <a:pathLst>
                <a:path w="130809" h="286385">
                  <a:moveTo>
                    <a:pt x="78332" y="0"/>
                  </a:moveTo>
                  <a:lnTo>
                    <a:pt x="33339" y="0"/>
                  </a:lnTo>
                  <a:lnTo>
                    <a:pt x="33339" y="224956"/>
                  </a:lnTo>
                  <a:lnTo>
                    <a:pt x="34292" y="237123"/>
                  </a:lnTo>
                  <a:lnTo>
                    <a:pt x="34413" y="238665"/>
                  </a:lnTo>
                  <a:lnTo>
                    <a:pt x="59975" y="277077"/>
                  </a:lnTo>
                  <a:lnTo>
                    <a:pt x="98782" y="286106"/>
                  </a:lnTo>
                  <a:lnTo>
                    <a:pt x="104101" y="286106"/>
                  </a:lnTo>
                  <a:lnTo>
                    <a:pt x="109473" y="285729"/>
                  </a:lnTo>
                  <a:lnTo>
                    <a:pt x="120383" y="284232"/>
                  </a:lnTo>
                  <a:lnTo>
                    <a:pt x="125493" y="283038"/>
                  </a:lnTo>
                  <a:lnTo>
                    <a:pt x="130278" y="281405"/>
                  </a:lnTo>
                  <a:lnTo>
                    <a:pt x="122845" y="247866"/>
                  </a:lnTo>
                  <a:lnTo>
                    <a:pt x="94405" y="247866"/>
                  </a:lnTo>
                  <a:lnTo>
                    <a:pt x="88049" y="245720"/>
                  </a:lnTo>
                  <a:lnTo>
                    <a:pt x="80269" y="237123"/>
                  </a:lnTo>
                  <a:lnTo>
                    <a:pt x="78332" y="230411"/>
                  </a:lnTo>
                  <a:lnTo>
                    <a:pt x="78332" y="0"/>
                  </a:lnTo>
                  <a:close/>
                </a:path>
                <a:path w="130809" h="286385">
                  <a:moveTo>
                    <a:pt x="122299" y="245406"/>
                  </a:moveTo>
                  <a:lnTo>
                    <a:pt x="119556" y="245950"/>
                  </a:lnTo>
                  <a:lnTo>
                    <a:pt x="116289" y="246505"/>
                  </a:lnTo>
                  <a:lnTo>
                    <a:pt x="108656" y="247594"/>
                  </a:lnTo>
                  <a:lnTo>
                    <a:pt x="105588" y="247866"/>
                  </a:lnTo>
                  <a:lnTo>
                    <a:pt x="122845" y="247866"/>
                  </a:lnTo>
                  <a:lnTo>
                    <a:pt x="122543" y="246505"/>
                  </a:lnTo>
                  <a:lnTo>
                    <a:pt x="122420" y="245950"/>
                  </a:lnTo>
                  <a:lnTo>
                    <a:pt x="122299" y="245406"/>
                  </a:lnTo>
                  <a:close/>
                </a:path>
                <a:path w="130809" h="286385">
                  <a:moveTo>
                    <a:pt x="33339" y="54396"/>
                  </a:moveTo>
                  <a:lnTo>
                    <a:pt x="0" y="54396"/>
                  </a:lnTo>
                  <a:lnTo>
                    <a:pt x="0" y="91002"/>
                  </a:lnTo>
                  <a:lnTo>
                    <a:pt x="33339" y="91002"/>
                  </a:lnTo>
                  <a:lnTo>
                    <a:pt x="33339" y="54396"/>
                  </a:lnTo>
                  <a:close/>
                </a:path>
                <a:path w="130809" h="286385">
                  <a:moveTo>
                    <a:pt x="123933" y="54396"/>
                  </a:moveTo>
                  <a:lnTo>
                    <a:pt x="78332" y="54396"/>
                  </a:lnTo>
                  <a:lnTo>
                    <a:pt x="78332" y="91002"/>
                  </a:lnTo>
                  <a:lnTo>
                    <a:pt x="123933" y="91002"/>
                  </a:lnTo>
                  <a:lnTo>
                    <a:pt x="123933" y="5439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10970" y="4526884"/>
              <a:ext cx="207375" cy="236212"/>
            </a:xfrm>
            <a:prstGeom prst="rect">
              <a:avLst/>
            </a:prstGeom>
          </p:spPr>
        </p:pic>
      </p:grpSp>
      <p:pic>
        <p:nvPicPr>
          <p:cNvPr id="78" name="object 7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84381" y="4526885"/>
            <a:ext cx="191418" cy="231511"/>
          </a:xfrm>
          <a:prstGeom prst="rect">
            <a:avLst/>
          </a:prstGeom>
        </p:spPr>
      </p:pic>
      <p:sp>
        <p:nvSpPr>
          <p:cNvPr id="79" name="object 79"/>
          <p:cNvSpPr/>
          <p:nvPr/>
        </p:nvSpPr>
        <p:spPr>
          <a:xfrm>
            <a:off x="7147562" y="4441404"/>
            <a:ext cx="57150" cy="317500"/>
          </a:xfrm>
          <a:custGeom>
            <a:avLst/>
            <a:gdLst/>
            <a:ahLst/>
            <a:cxnLst/>
            <a:rect l="l" t="t" r="r" b="b"/>
            <a:pathLst>
              <a:path w="57150" h="317500">
                <a:moveTo>
                  <a:pt x="50522" y="88342"/>
                </a:moveTo>
                <a:lnTo>
                  <a:pt x="5528" y="88342"/>
                </a:lnTo>
                <a:lnTo>
                  <a:pt x="5528" y="316985"/>
                </a:lnTo>
                <a:lnTo>
                  <a:pt x="50522" y="316985"/>
                </a:lnTo>
                <a:lnTo>
                  <a:pt x="50522" y="88342"/>
                </a:lnTo>
                <a:close/>
              </a:path>
              <a:path w="57150" h="317500">
                <a:moveTo>
                  <a:pt x="35998" y="0"/>
                </a:moveTo>
                <a:lnTo>
                  <a:pt x="20449" y="0"/>
                </a:lnTo>
                <a:lnTo>
                  <a:pt x="13811" y="2586"/>
                </a:lnTo>
                <a:lnTo>
                  <a:pt x="2764" y="12952"/>
                </a:lnTo>
                <a:lnTo>
                  <a:pt x="0" y="19297"/>
                </a:lnTo>
                <a:lnTo>
                  <a:pt x="60" y="34156"/>
                </a:lnTo>
                <a:lnTo>
                  <a:pt x="2764" y="40260"/>
                </a:lnTo>
                <a:lnTo>
                  <a:pt x="13916" y="50794"/>
                </a:lnTo>
                <a:lnTo>
                  <a:pt x="20449" y="53380"/>
                </a:lnTo>
                <a:lnTo>
                  <a:pt x="35998" y="53380"/>
                </a:lnTo>
                <a:lnTo>
                  <a:pt x="42679" y="50794"/>
                </a:lnTo>
                <a:lnTo>
                  <a:pt x="53872" y="40417"/>
                </a:lnTo>
                <a:lnTo>
                  <a:pt x="56647" y="34156"/>
                </a:lnTo>
                <a:lnTo>
                  <a:pt x="56647" y="19297"/>
                </a:lnTo>
                <a:lnTo>
                  <a:pt x="53872" y="12952"/>
                </a:lnTo>
                <a:lnTo>
                  <a:pt x="42679" y="2586"/>
                </a:lnTo>
                <a:lnTo>
                  <a:pt x="3599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275381" y="4453673"/>
            <a:ext cx="209550" cy="309245"/>
          </a:xfrm>
          <a:custGeom>
            <a:avLst/>
            <a:gdLst/>
            <a:ahLst/>
            <a:cxnLst/>
            <a:rect l="l" t="t" r="r" b="b"/>
            <a:pathLst>
              <a:path w="209550" h="309245">
                <a:moveTo>
                  <a:pt x="88152" y="268934"/>
                </a:moveTo>
                <a:lnTo>
                  <a:pt x="47443" y="268934"/>
                </a:lnTo>
                <a:lnTo>
                  <a:pt x="50166" y="273834"/>
                </a:lnTo>
                <a:lnTo>
                  <a:pt x="79662" y="302168"/>
                </a:lnTo>
                <a:lnTo>
                  <a:pt x="113504" y="309215"/>
                </a:lnTo>
                <a:lnTo>
                  <a:pt x="127015" y="308328"/>
                </a:lnTo>
                <a:lnTo>
                  <a:pt x="162895" y="295006"/>
                </a:lnTo>
                <a:lnTo>
                  <a:pt x="187003" y="270976"/>
                </a:lnTo>
                <a:lnTo>
                  <a:pt x="103483" y="270976"/>
                </a:lnTo>
                <a:lnTo>
                  <a:pt x="94331" y="270337"/>
                </a:lnTo>
                <a:lnTo>
                  <a:pt x="88152" y="268934"/>
                </a:lnTo>
                <a:close/>
              </a:path>
              <a:path w="209550" h="309245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3768" y="304723"/>
                </a:lnTo>
                <a:lnTo>
                  <a:pt x="43768" y="268934"/>
                </a:lnTo>
                <a:lnTo>
                  <a:pt x="88152" y="268934"/>
                </a:lnTo>
                <a:lnTo>
                  <a:pt x="54849" y="240982"/>
                </a:lnTo>
                <a:lnTo>
                  <a:pt x="44603" y="202114"/>
                </a:lnTo>
                <a:lnTo>
                  <a:pt x="44191" y="191009"/>
                </a:lnTo>
                <a:lnTo>
                  <a:pt x="44176" y="190601"/>
                </a:lnTo>
                <a:lnTo>
                  <a:pt x="50919" y="148990"/>
                </a:lnTo>
                <a:lnTo>
                  <a:pt x="77980" y="117037"/>
                </a:lnTo>
                <a:lnTo>
                  <a:pt x="88682" y="113294"/>
                </a:lnTo>
                <a:lnTo>
                  <a:pt x="44993" y="113294"/>
                </a:lnTo>
                <a:lnTo>
                  <a:pt x="44993" y="0"/>
                </a:lnTo>
                <a:close/>
              </a:path>
              <a:path w="209550" h="309245">
                <a:moveTo>
                  <a:pt x="187139" y="111462"/>
                </a:moveTo>
                <a:lnTo>
                  <a:pt x="103483" y="111462"/>
                </a:lnTo>
                <a:lnTo>
                  <a:pt x="112981" y="112114"/>
                </a:lnTo>
                <a:lnTo>
                  <a:pt x="121653" y="114069"/>
                </a:lnTo>
                <a:lnTo>
                  <a:pt x="152614" y="141731"/>
                </a:lnTo>
                <a:lnTo>
                  <a:pt x="162509" y="179030"/>
                </a:lnTo>
                <a:lnTo>
                  <a:pt x="162582" y="179642"/>
                </a:lnTo>
                <a:lnTo>
                  <a:pt x="163000" y="190601"/>
                </a:lnTo>
                <a:lnTo>
                  <a:pt x="162582" y="201673"/>
                </a:lnTo>
                <a:lnTo>
                  <a:pt x="161332" y="212178"/>
                </a:lnTo>
                <a:lnTo>
                  <a:pt x="142638" y="254553"/>
                </a:lnTo>
                <a:lnTo>
                  <a:pt x="121277" y="268421"/>
                </a:lnTo>
                <a:lnTo>
                  <a:pt x="121069" y="268421"/>
                </a:lnTo>
                <a:lnTo>
                  <a:pt x="112785" y="270337"/>
                </a:lnTo>
                <a:lnTo>
                  <a:pt x="112520" y="270337"/>
                </a:lnTo>
                <a:lnTo>
                  <a:pt x="103483" y="270976"/>
                </a:lnTo>
                <a:lnTo>
                  <a:pt x="187003" y="270976"/>
                </a:lnTo>
                <a:lnTo>
                  <a:pt x="205943" y="225241"/>
                </a:lnTo>
                <a:lnTo>
                  <a:pt x="209009" y="191009"/>
                </a:lnTo>
                <a:lnTo>
                  <a:pt x="208228" y="173076"/>
                </a:lnTo>
                <a:lnTo>
                  <a:pt x="205887" y="156500"/>
                </a:lnTo>
                <a:lnTo>
                  <a:pt x="202106" y="141731"/>
                </a:lnTo>
                <a:lnTo>
                  <a:pt x="201990" y="141278"/>
                </a:lnTo>
                <a:lnTo>
                  <a:pt x="196602" y="127571"/>
                </a:lnTo>
                <a:lnTo>
                  <a:pt x="196538" y="127409"/>
                </a:lnTo>
                <a:lnTo>
                  <a:pt x="189727" y="114997"/>
                </a:lnTo>
                <a:lnTo>
                  <a:pt x="187139" y="111462"/>
                </a:lnTo>
                <a:close/>
              </a:path>
              <a:path w="209550" h="309245">
                <a:moveTo>
                  <a:pt x="113504" y="73212"/>
                </a:moveTo>
                <a:lnTo>
                  <a:pt x="72901" y="83944"/>
                </a:lnTo>
                <a:lnTo>
                  <a:pt x="47443" y="113294"/>
                </a:lnTo>
                <a:lnTo>
                  <a:pt x="88682" y="113294"/>
                </a:lnTo>
                <a:lnTo>
                  <a:pt x="94085" y="112114"/>
                </a:lnTo>
                <a:lnTo>
                  <a:pt x="93742" y="112114"/>
                </a:lnTo>
                <a:lnTo>
                  <a:pt x="103483" y="111462"/>
                </a:lnTo>
                <a:lnTo>
                  <a:pt x="187139" y="111462"/>
                </a:lnTo>
                <a:lnTo>
                  <a:pt x="181782" y="104146"/>
                </a:lnTo>
                <a:lnTo>
                  <a:pt x="151327" y="81035"/>
                </a:lnTo>
                <a:lnTo>
                  <a:pt x="126837" y="74082"/>
                </a:lnTo>
                <a:lnTo>
                  <a:pt x="113504" y="73212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551036" y="4453665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4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" name="object 8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662681" y="4526884"/>
            <a:ext cx="207375" cy="236212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925863" y="4526884"/>
            <a:ext cx="186517" cy="236212"/>
          </a:xfrm>
          <a:prstGeom prst="rect">
            <a:avLst/>
          </a:prstGeom>
        </p:spPr>
      </p:pic>
      <p:sp>
        <p:nvSpPr>
          <p:cNvPr id="84" name="object 84"/>
          <p:cNvSpPr/>
          <p:nvPr/>
        </p:nvSpPr>
        <p:spPr>
          <a:xfrm>
            <a:off x="8181479" y="4540389"/>
            <a:ext cx="60960" cy="221615"/>
          </a:xfrm>
          <a:custGeom>
            <a:avLst/>
            <a:gdLst/>
            <a:ahLst/>
            <a:cxnLst/>
            <a:rect l="l" t="t" r="r" b="b"/>
            <a:pathLst>
              <a:path w="60959" h="221614">
                <a:moveTo>
                  <a:pt x="38595" y="160947"/>
                </a:moveTo>
                <a:lnTo>
                  <a:pt x="21821" y="160947"/>
                </a:lnTo>
                <a:lnTo>
                  <a:pt x="14669" y="163837"/>
                </a:lnTo>
                <a:lnTo>
                  <a:pt x="2952" y="175439"/>
                </a:lnTo>
                <a:lnTo>
                  <a:pt x="0" y="182486"/>
                </a:lnTo>
                <a:lnTo>
                  <a:pt x="0" y="199260"/>
                </a:lnTo>
                <a:lnTo>
                  <a:pt x="2952" y="206423"/>
                </a:lnTo>
                <a:lnTo>
                  <a:pt x="14669" y="218139"/>
                </a:lnTo>
                <a:lnTo>
                  <a:pt x="21821" y="221071"/>
                </a:lnTo>
                <a:lnTo>
                  <a:pt x="38595" y="221071"/>
                </a:lnTo>
                <a:lnTo>
                  <a:pt x="45694" y="218139"/>
                </a:lnTo>
                <a:lnTo>
                  <a:pt x="57411" y="206423"/>
                </a:lnTo>
                <a:lnTo>
                  <a:pt x="60333" y="199260"/>
                </a:lnTo>
                <a:lnTo>
                  <a:pt x="60333" y="182486"/>
                </a:lnTo>
                <a:lnTo>
                  <a:pt x="57411" y="175439"/>
                </a:lnTo>
                <a:lnTo>
                  <a:pt x="45694" y="163837"/>
                </a:lnTo>
                <a:lnTo>
                  <a:pt x="38595" y="160947"/>
                </a:lnTo>
                <a:close/>
              </a:path>
              <a:path w="60959" h="221614">
                <a:moveTo>
                  <a:pt x="38595" y="0"/>
                </a:moveTo>
                <a:lnTo>
                  <a:pt x="21821" y="0"/>
                </a:lnTo>
                <a:lnTo>
                  <a:pt x="14669" y="2889"/>
                </a:lnTo>
                <a:lnTo>
                  <a:pt x="2952" y="14491"/>
                </a:lnTo>
                <a:lnTo>
                  <a:pt x="0" y="21538"/>
                </a:lnTo>
                <a:lnTo>
                  <a:pt x="0" y="38312"/>
                </a:lnTo>
                <a:lnTo>
                  <a:pt x="2952" y="45464"/>
                </a:lnTo>
                <a:lnTo>
                  <a:pt x="14669" y="57191"/>
                </a:lnTo>
                <a:lnTo>
                  <a:pt x="21821" y="60123"/>
                </a:lnTo>
                <a:lnTo>
                  <a:pt x="38595" y="60123"/>
                </a:lnTo>
                <a:lnTo>
                  <a:pt x="45694" y="57191"/>
                </a:lnTo>
                <a:lnTo>
                  <a:pt x="57411" y="45464"/>
                </a:lnTo>
                <a:lnTo>
                  <a:pt x="60333" y="38312"/>
                </a:lnTo>
                <a:lnTo>
                  <a:pt x="60333" y="21538"/>
                </a:lnTo>
                <a:lnTo>
                  <a:pt x="57411" y="14491"/>
                </a:lnTo>
                <a:lnTo>
                  <a:pt x="45694" y="2889"/>
                </a:lnTo>
                <a:lnTo>
                  <a:pt x="3859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715482" y="6547770"/>
            <a:ext cx="193675" cy="304800"/>
          </a:xfrm>
          <a:custGeom>
            <a:avLst/>
            <a:gdLst/>
            <a:ahLst/>
            <a:cxnLst/>
            <a:rect l="l" t="t" r="r" b="b"/>
            <a:pathLst>
              <a:path w="193675" h="304800">
                <a:moveTo>
                  <a:pt x="193052" y="264160"/>
                </a:moveTo>
                <a:lnTo>
                  <a:pt x="46621" y="264160"/>
                </a:lnTo>
                <a:lnTo>
                  <a:pt x="46621" y="171450"/>
                </a:lnTo>
                <a:lnTo>
                  <a:pt x="181394" y="171450"/>
                </a:lnTo>
                <a:lnTo>
                  <a:pt x="181394" y="130810"/>
                </a:lnTo>
                <a:lnTo>
                  <a:pt x="46621" y="130810"/>
                </a:lnTo>
                <a:lnTo>
                  <a:pt x="46621" y="40640"/>
                </a:lnTo>
                <a:lnTo>
                  <a:pt x="191820" y="40640"/>
                </a:lnTo>
                <a:lnTo>
                  <a:pt x="191820" y="0"/>
                </a:lnTo>
                <a:lnTo>
                  <a:pt x="0" y="0"/>
                </a:lnTo>
                <a:lnTo>
                  <a:pt x="0" y="40640"/>
                </a:lnTo>
                <a:lnTo>
                  <a:pt x="0" y="130810"/>
                </a:lnTo>
                <a:lnTo>
                  <a:pt x="0" y="171450"/>
                </a:lnTo>
                <a:lnTo>
                  <a:pt x="0" y="264160"/>
                </a:lnTo>
                <a:lnTo>
                  <a:pt x="0" y="304800"/>
                </a:lnTo>
                <a:lnTo>
                  <a:pt x="193052" y="304800"/>
                </a:lnTo>
                <a:lnTo>
                  <a:pt x="193052" y="26416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981325" y="6547842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5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7" name="object 8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701380" y="7144605"/>
            <a:ext cx="203072" cy="236212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59859" y="7144607"/>
            <a:ext cx="213710" cy="236212"/>
          </a:xfrm>
          <a:prstGeom prst="rect">
            <a:avLst/>
          </a:prstGeom>
        </p:spPr>
      </p:pic>
      <p:sp>
        <p:nvSpPr>
          <p:cNvPr id="89" name="object 89"/>
          <p:cNvSpPr/>
          <p:nvPr/>
        </p:nvSpPr>
        <p:spPr>
          <a:xfrm>
            <a:off x="6240239" y="7071386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5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351876" y="7144605"/>
            <a:ext cx="207375" cy="236212"/>
          </a:xfrm>
          <a:prstGeom prst="rect">
            <a:avLst/>
          </a:prstGeom>
        </p:spPr>
      </p:pic>
      <p:grpSp>
        <p:nvGrpSpPr>
          <p:cNvPr id="91" name="object 91"/>
          <p:cNvGrpSpPr/>
          <p:nvPr/>
        </p:nvGrpSpPr>
        <p:grpSpPr>
          <a:xfrm>
            <a:off x="6614658" y="7093074"/>
            <a:ext cx="373380" cy="288290"/>
            <a:chOff x="6614658" y="7093074"/>
            <a:chExt cx="373380" cy="288290"/>
          </a:xfrm>
        </p:grpSpPr>
        <p:pic>
          <p:nvPicPr>
            <p:cNvPr id="92" name="object 9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614658" y="7144605"/>
              <a:ext cx="203072" cy="236212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6857586" y="7093074"/>
              <a:ext cx="130810" cy="286385"/>
            </a:xfrm>
            <a:custGeom>
              <a:avLst/>
              <a:gdLst/>
              <a:ahLst/>
              <a:cxnLst/>
              <a:rect l="l" t="t" r="r" b="b"/>
              <a:pathLst>
                <a:path w="130809" h="286384">
                  <a:moveTo>
                    <a:pt x="78332" y="0"/>
                  </a:moveTo>
                  <a:lnTo>
                    <a:pt x="33339" y="0"/>
                  </a:lnTo>
                  <a:lnTo>
                    <a:pt x="33339" y="224956"/>
                  </a:lnTo>
                  <a:lnTo>
                    <a:pt x="34292" y="237123"/>
                  </a:lnTo>
                  <a:lnTo>
                    <a:pt x="34413" y="238665"/>
                  </a:lnTo>
                  <a:lnTo>
                    <a:pt x="59976" y="277077"/>
                  </a:lnTo>
                  <a:lnTo>
                    <a:pt x="98782" y="286106"/>
                  </a:lnTo>
                  <a:lnTo>
                    <a:pt x="104101" y="286106"/>
                  </a:lnTo>
                  <a:lnTo>
                    <a:pt x="109494" y="285729"/>
                  </a:lnTo>
                  <a:lnTo>
                    <a:pt x="120394" y="284232"/>
                  </a:lnTo>
                  <a:lnTo>
                    <a:pt x="125514" y="283038"/>
                  </a:lnTo>
                  <a:lnTo>
                    <a:pt x="130278" y="281405"/>
                  </a:lnTo>
                  <a:lnTo>
                    <a:pt x="122845" y="247866"/>
                  </a:lnTo>
                  <a:lnTo>
                    <a:pt x="94426" y="247866"/>
                  </a:lnTo>
                  <a:lnTo>
                    <a:pt x="88049" y="245720"/>
                  </a:lnTo>
                  <a:lnTo>
                    <a:pt x="80269" y="237123"/>
                  </a:lnTo>
                  <a:lnTo>
                    <a:pt x="78332" y="230411"/>
                  </a:lnTo>
                  <a:lnTo>
                    <a:pt x="78332" y="0"/>
                  </a:lnTo>
                  <a:close/>
                </a:path>
                <a:path w="130809" h="286384">
                  <a:moveTo>
                    <a:pt x="122299" y="245406"/>
                  </a:moveTo>
                  <a:lnTo>
                    <a:pt x="119577" y="245950"/>
                  </a:lnTo>
                  <a:lnTo>
                    <a:pt x="116310" y="246505"/>
                  </a:lnTo>
                  <a:lnTo>
                    <a:pt x="108677" y="247594"/>
                  </a:lnTo>
                  <a:lnTo>
                    <a:pt x="105609" y="247866"/>
                  </a:lnTo>
                  <a:lnTo>
                    <a:pt x="122845" y="247866"/>
                  </a:lnTo>
                  <a:lnTo>
                    <a:pt x="122543" y="246505"/>
                  </a:lnTo>
                  <a:lnTo>
                    <a:pt x="122420" y="245950"/>
                  </a:lnTo>
                  <a:lnTo>
                    <a:pt x="122299" y="245406"/>
                  </a:lnTo>
                  <a:close/>
                </a:path>
                <a:path w="130809" h="286384">
                  <a:moveTo>
                    <a:pt x="33339" y="54396"/>
                  </a:moveTo>
                  <a:lnTo>
                    <a:pt x="0" y="54396"/>
                  </a:lnTo>
                  <a:lnTo>
                    <a:pt x="0" y="91002"/>
                  </a:lnTo>
                  <a:lnTo>
                    <a:pt x="33339" y="91002"/>
                  </a:lnTo>
                  <a:lnTo>
                    <a:pt x="33339" y="54396"/>
                  </a:lnTo>
                  <a:close/>
                </a:path>
                <a:path w="130809" h="286384">
                  <a:moveTo>
                    <a:pt x="123933" y="54396"/>
                  </a:moveTo>
                  <a:lnTo>
                    <a:pt x="78332" y="54396"/>
                  </a:lnTo>
                  <a:lnTo>
                    <a:pt x="78332" y="91002"/>
                  </a:lnTo>
                  <a:lnTo>
                    <a:pt x="123933" y="91002"/>
                  </a:lnTo>
                  <a:lnTo>
                    <a:pt x="123933" y="5439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/>
          <p:nvPr/>
        </p:nvSpPr>
        <p:spPr>
          <a:xfrm>
            <a:off x="7037534" y="7059125"/>
            <a:ext cx="57150" cy="317500"/>
          </a:xfrm>
          <a:custGeom>
            <a:avLst/>
            <a:gdLst/>
            <a:ahLst/>
            <a:cxnLst/>
            <a:rect l="l" t="t" r="r" b="b"/>
            <a:pathLst>
              <a:path w="57150" h="317500">
                <a:moveTo>
                  <a:pt x="50522" y="88342"/>
                </a:moveTo>
                <a:lnTo>
                  <a:pt x="5528" y="88342"/>
                </a:lnTo>
                <a:lnTo>
                  <a:pt x="5528" y="316985"/>
                </a:lnTo>
                <a:lnTo>
                  <a:pt x="50522" y="316985"/>
                </a:lnTo>
                <a:lnTo>
                  <a:pt x="50522" y="88342"/>
                </a:lnTo>
                <a:close/>
              </a:path>
              <a:path w="57150" h="317500">
                <a:moveTo>
                  <a:pt x="35998" y="0"/>
                </a:moveTo>
                <a:lnTo>
                  <a:pt x="20460" y="0"/>
                </a:lnTo>
                <a:lnTo>
                  <a:pt x="13811" y="2586"/>
                </a:lnTo>
                <a:lnTo>
                  <a:pt x="2764" y="12952"/>
                </a:lnTo>
                <a:lnTo>
                  <a:pt x="0" y="19297"/>
                </a:lnTo>
                <a:lnTo>
                  <a:pt x="60" y="34156"/>
                </a:lnTo>
                <a:lnTo>
                  <a:pt x="2764" y="40260"/>
                </a:lnTo>
                <a:lnTo>
                  <a:pt x="13917" y="50794"/>
                </a:lnTo>
                <a:lnTo>
                  <a:pt x="20460" y="53380"/>
                </a:lnTo>
                <a:lnTo>
                  <a:pt x="35998" y="53380"/>
                </a:lnTo>
                <a:lnTo>
                  <a:pt x="42689" y="50794"/>
                </a:lnTo>
                <a:lnTo>
                  <a:pt x="53872" y="40417"/>
                </a:lnTo>
                <a:lnTo>
                  <a:pt x="56657" y="34156"/>
                </a:lnTo>
                <a:lnTo>
                  <a:pt x="56657" y="19297"/>
                </a:lnTo>
                <a:lnTo>
                  <a:pt x="53872" y="12952"/>
                </a:lnTo>
                <a:lnTo>
                  <a:pt x="42689" y="2586"/>
                </a:lnTo>
                <a:lnTo>
                  <a:pt x="3599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" name="object 95"/>
          <p:cNvGrpSpPr/>
          <p:nvPr/>
        </p:nvGrpSpPr>
        <p:grpSpPr>
          <a:xfrm>
            <a:off x="7144499" y="7144607"/>
            <a:ext cx="473709" cy="236220"/>
            <a:chOff x="7144499" y="7144607"/>
            <a:chExt cx="473709" cy="236220"/>
          </a:xfrm>
        </p:grpSpPr>
        <p:pic>
          <p:nvPicPr>
            <p:cNvPr id="96" name="object 9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44499" y="7147472"/>
              <a:ext cx="221689" cy="22864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404207" y="7144607"/>
              <a:ext cx="213710" cy="236212"/>
            </a:xfrm>
            <a:prstGeom prst="rect">
              <a:avLst/>
            </a:prstGeom>
          </p:spPr>
        </p:pic>
      </p:grpSp>
      <p:sp>
        <p:nvSpPr>
          <p:cNvPr id="98" name="object 98"/>
          <p:cNvSpPr/>
          <p:nvPr/>
        </p:nvSpPr>
        <p:spPr>
          <a:xfrm>
            <a:off x="7679862" y="7332347"/>
            <a:ext cx="66675" cy="120014"/>
          </a:xfrm>
          <a:custGeom>
            <a:avLst/>
            <a:gdLst/>
            <a:ahLst/>
            <a:cxnLst/>
            <a:rect l="l" t="t" r="r" b="b"/>
            <a:pathLst>
              <a:path w="66675" h="120015">
                <a:moveTo>
                  <a:pt x="66469" y="0"/>
                </a:moveTo>
                <a:lnTo>
                  <a:pt x="17999" y="0"/>
                </a:lnTo>
                <a:lnTo>
                  <a:pt x="0" y="119640"/>
                </a:lnTo>
                <a:lnTo>
                  <a:pt x="32721" y="119640"/>
                </a:lnTo>
                <a:lnTo>
                  <a:pt x="6646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9" name="object 9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701380" y="7668149"/>
            <a:ext cx="203072" cy="236212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959859" y="7668152"/>
            <a:ext cx="213710" cy="236212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229607" y="7668152"/>
            <a:ext cx="213710" cy="236212"/>
          </a:xfrm>
          <a:prstGeom prst="rect">
            <a:avLst/>
          </a:prstGeom>
        </p:spPr>
      </p:pic>
      <p:sp>
        <p:nvSpPr>
          <p:cNvPr id="102" name="object 102"/>
          <p:cNvSpPr/>
          <p:nvPr/>
        </p:nvSpPr>
        <p:spPr>
          <a:xfrm>
            <a:off x="6509963" y="7668152"/>
            <a:ext cx="209550" cy="317500"/>
          </a:xfrm>
          <a:custGeom>
            <a:avLst/>
            <a:gdLst/>
            <a:ahLst/>
            <a:cxnLst/>
            <a:rect l="l" t="t" r="r" b="b"/>
            <a:pathLst>
              <a:path w="209550" h="317500">
                <a:moveTo>
                  <a:pt x="43768" y="2869"/>
                </a:moveTo>
                <a:lnTo>
                  <a:pt x="0" y="2869"/>
                </a:lnTo>
                <a:lnTo>
                  <a:pt x="0" y="316995"/>
                </a:lnTo>
                <a:lnTo>
                  <a:pt x="44993" y="316995"/>
                </a:lnTo>
                <a:lnTo>
                  <a:pt x="44993" y="195721"/>
                </a:lnTo>
                <a:lnTo>
                  <a:pt x="88152" y="195721"/>
                </a:lnTo>
                <a:lnTo>
                  <a:pt x="54849" y="167770"/>
                </a:lnTo>
                <a:lnTo>
                  <a:pt x="44603" y="128901"/>
                </a:lnTo>
                <a:lnTo>
                  <a:pt x="44191" y="117797"/>
                </a:lnTo>
                <a:lnTo>
                  <a:pt x="44176" y="117389"/>
                </a:lnTo>
                <a:lnTo>
                  <a:pt x="50919" y="75777"/>
                </a:lnTo>
                <a:lnTo>
                  <a:pt x="77980" y="43824"/>
                </a:lnTo>
                <a:lnTo>
                  <a:pt x="88682" y="40082"/>
                </a:lnTo>
                <a:lnTo>
                  <a:pt x="43768" y="40082"/>
                </a:lnTo>
                <a:lnTo>
                  <a:pt x="43768" y="2869"/>
                </a:lnTo>
                <a:close/>
              </a:path>
              <a:path w="209550" h="317500">
                <a:moveTo>
                  <a:pt x="88152" y="195721"/>
                </a:moveTo>
                <a:lnTo>
                  <a:pt x="47443" y="195721"/>
                </a:lnTo>
                <a:lnTo>
                  <a:pt x="50166" y="200622"/>
                </a:lnTo>
                <a:lnTo>
                  <a:pt x="79662" y="228956"/>
                </a:lnTo>
                <a:lnTo>
                  <a:pt x="113504" y="236003"/>
                </a:lnTo>
                <a:lnTo>
                  <a:pt x="127015" y="235115"/>
                </a:lnTo>
                <a:lnTo>
                  <a:pt x="162895" y="221794"/>
                </a:lnTo>
                <a:lnTo>
                  <a:pt x="187003" y="197763"/>
                </a:lnTo>
                <a:lnTo>
                  <a:pt x="103483" y="197763"/>
                </a:lnTo>
                <a:lnTo>
                  <a:pt x="94331" y="197125"/>
                </a:lnTo>
                <a:lnTo>
                  <a:pt x="88152" y="195721"/>
                </a:lnTo>
                <a:close/>
              </a:path>
              <a:path w="209550" h="317500">
                <a:moveTo>
                  <a:pt x="187139" y="38250"/>
                </a:moveTo>
                <a:lnTo>
                  <a:pt x="103483" y="38250"/>
                </a:lnTo>
                <a:lnTo>
                  <a:pt x="112981" y="38901"/>
                </a:lnTo>
                <a:lnTo>
                  <a:pt x="121653" y="40857"/>
                </a:lnTo>
                <a:lnTo>
                  <a:pt x="152614" y="68519"/>
                </a:lnTo>
                <a:lnTo>
                  <a:pt x="162509" y="105817"/>
                </a:lnTo>
                <a:lnTo>
                  <a:pt x="162582" y="106430"/>
                </a:lnTo>
                <a:lnTo>
                  <a:pt x="163000" y="117389"/>
                </a:lnTo>
                <a:lnTo>
                  <a:pt x="162582" y="128460"/>
                </a:lnTo>
                <a:lnTo>
                  <a:pt x="161332" y="138965"/>
                </a:lnTo>
                <a:lnTo>
                  <a:pt x="142638" y="181341"/>
                </a:lnTo>
                <a:lnTo>
                  <a:pt x="121277" y="195208"/>
                </a:lnTo>
                <a:lnTo>
                  <a:pt x="121069" y="195208"/>
                </a:lnTo>
                <a:lnTo>
                  <a:pt x="112785" y="197125"/>
                </a:lnTo>
                <a:lnTo>
                  <a:pt x="112520" y="197125"/>
                </a:lnTo>
                <a:lnTo>
                  <a:pt x="103483" y="197763"/>
                </a:lnTo>
                <a:lnTo>
                  <a:pt x="187003" y="197763"/>
                </a:lnTo>
                <a:lnTo>
                  <a:pt x="205943" y="152029"/>
                </a:lnTo>
                <a:lnTo>
                  <a:pt x="209009" y="117797"/>
                </a:lnTo>
                <a:lnTo>
                  <a:pt x="208228" y="99864"/>
                </a:lnTo>
                <a:lnTo>
                  <a:pt x="205887" y="83288"/>
                </a:lnTo>
                <a:lnTo>
                  <a:pt x="202106" y="68519"/>
                </a:lnTo>
                <a:lnTo>
                  <a:pt x="201990" y="68066"/>
                </a:lnTo>
                <a:lnTo>
                  <a:pt x="196602" y="54359"/>
                </a:lnTo>
                <a:lnTo>
                  <a:pt x="196538" y="54197"/>
                </a:lnTo>
                <a:lnTo>
                  <a:pt x="189727" y="41785"/>
                </a:lnTo>
                <a:lnTo>
                  <a:pt x="187139" y="38250"/>
                </a:lnTo>
                <a:close/>
              </a:path>
              <a:path w="209550" h="317500">
                <a:moveTo>
                  <a:pt x="113504" y="0"/>
                </a:moveTo>
                <a:lnTo>
                  <a:pt x="72901" y="10732"/>
                </a:lnTo>
                <a:lnTo>
                  <a:pt x="47443" y="40082"/>
                </a:lnTo>
                <a:lnTo>
                  <a:pt x="88682" y="40082"/>
                </a:lnTo>
                <a:lnTo>
                  <a:pt x="94085" y="38901"/>
                </a:lnTo>
                <a:lnTo>
                  <a:pt x="93742" y="38901"/>
                </a:lnTo>
                <a:lnTo>
                  <a:pt x="103483" y="38250"/>
                </a:lnTo>
                <a:lnTo>
                  <a:pt x="187139" y="38250"/>
                </a:lnTo>
                <a:lnTo>
                  <a:pt x="181782" y="30933"/>
                </a:lnTo>
                <a:lnTo>
                  <a:pt x="151327" y="7823"/>
                </a:lnTo>
                <a:lnTo>
                  <a:pt x="126837" y="869"/>
                </a:lnTo>
                <a:lnTo>
                  <a:pt x="11350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3" name="object 10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774986" y="7668149"/>
            <a:ext cx="207375" cy="236212"/>
          </a:xfrm>
          <a:prstGeom prst="rect">
            <a:avLst/>
          </a:prstGeom>
        </p:spPr>
      </p:pic>
      <p:grpSp>
        <p:nvGrpSpPr>
          <p:cNvPr id="104" name="object 104"/>
          <p:cNvGrpSpPr/>
          <p:nvPr/>
        </p:nvGrpSpPr>
        <p:grpSpPr>
          <a:xfrm>
            <a:off x="7048399" y="7667749"/>
            <a:ext cx="354330" cy="237490"/>
            <a:chOff x="7048399" y="7667749"/>
            <a:chExt cx="354330" cy="237490"/>
          </a:xfrm>
        </p:grpSpPr>
        <p:pic>
          <p:nvPicPr>
            <p:cNvPr id="105" name="object 10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048399" y="7667749"/>
              <a:ext cx="122907" cy="231909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211984" y="7668150"/>
              <a:ext cx="190601" cy="236621"/>
            </a:xfrm>
            <a:prstGeom prst="rect">
              <a:avLst/>
            </a:prstGeom>
          </p:spPr>
        </p:pic>
      </p:grpSp>
      <p:sp>
        <p:nvSpPr>
          <p:cNvPr id="107" name="object 107"/>
          <p:cNvSpPr/>
          <p:nvPr/>
        </p:nvSpPr>
        <p:spPr>
          <a:xfrm>
            <a:off x="7453712" y="7616618"/>
            <a:ext cx="130810" cy="286385"/>
          </a:xfrm>
          <a:custGeom>
            <a:avLst/>
            <a:gdLst/>
            <a:ahLst/>
            <a:cxnLst/>
            <a:rect l="l" t="t" r="r" b="b"/>
            <a:pathLst>
              <a:path w="130809" h="286384">
                <a:moveTo>
                  <a:pt x="78332" y="0"/>
                </a:moveTo>
                <a:lnTo>
                  <a:pt x="33339" y="0"/>
                </a:lnTo>
                <a:lnTo>
                  <a:pt x="33339" y="224956"/>
                </a:lnTo>
                <a:lnTo>
                  <a:pt x="34292" y="237123"/>
                </a:lnTo>
                <a:lnTo>
                  <a:pt x="34413" y="238665"/>
                </a:lnTo>
                <a:lnTo>
                  <a:pt x="59975" y="277077"/>
                </a:lnTo>
                <a:lnTo>
                  <a:pt x="98782" y="286106"/>
                </a:lnTo>
                <a:lnTo>
                  <a:pt x="104101" y="286106"/>
                </a:lnTo>
                <a:lnTo>
                  <a:pt x="109473" y="285729"/>
                </a:lnTo>
                <a:lnTo>
                  <a:pt x="120383" y="284232"/>
                </a:lnTo>
                <a:lnTo>
                  <a:pt x="125493" y="283038"/>
                </a:lnTo>
                <a:lnTo>
                  <a:pt x="130278" y="281405"/>
                </a:lnTo>
                <a:lnTo>
                  <a:pt x="122845" y="247866"/>
                </a:lnTo>
                <a:lnTo>
                  <a:pt x="94405" y="247866"/>
                </a:lnTo>
                <a:lnTo>
                  <a:pt x="88049" y="245720"/>
                </a:lnTo>
                <a:lnTo>
                  <a:pt x="80269" y="237123"/>
                </a:lnTo>
                <a:lnTo>
                  <a:pt x="78332" y="230411"/>
                </a:lnTo>
                <a:lnTo>
                  <a:pt x="78332" y="0"/>
                </a:lnTo>
                <a:close/>
              </a:path>
              <a:path w="130809" h="286384">
                <a:moveTo>
                  <a:pt x="122299" y="245406"/>
                </a:moveTo>
                <a:lnTo>
                  <a:pt x="119556" y="245950"/>
                </a:lnTo>
                <a:lnTo>
                  <a:pt x="116289" y="246505"/>
                </a:lnTo>
                <a:lnTo>
                  <a:pt x="108656" y="247594"/>
                </a:lnTo>
                <a:lnTo>
                  <a:pt x="105588" y="247866"/>
                </a:lnTo>
                <a:lnTo>
                  <a:pt x="122845" y="247866"/>
                </a:lnTo>
                <a:lnTo>
                  <a:pt x="122543" y="246505"/>
                </a:lnTo>
                <a:lnTo>
                  <a:pt x="122420" y="245950"/>
                </a:lnTo>
                <a:lnTo>
                  <a:pt x="122299" y="245406"/>
                </a:lnTo>
                <a:close/>
              </a:path>
              <a:path w="130809" h="286384">
                <a:moveTo>
                  <a:pt x="33339" y="54396"/>
                </a:moveTo>
                <a:lnTo>
                  <a:pt x="0" y="54396"/>
                </a:lnTo>
                <a:lnTo>
                  <a:pt x="0" y="91002"/>
                </a:lnTo>
                <a:lnTo>
                  <a:pt x="33339" y="91002"/>
                </a:lnTo>
                <a:lnTo>
                  <a:pt x="33339" y="54396"/>
                </a:lnTo>
                <a:close/>
              </a:path>
              <a:path w="130809" h="286384">
                <a:moveTo>
                  <a:pt x="123933" y="54396"/>
                </a:moveTo>
                <a:lnTo>
                  <a:pt x="78332" y="54396"/>
                </a:lnTo>
                <a:lnTo>
                  <a:pt x="78332" y="91002"/>
                </a:lnTo>
                <a:lnTo>
                  <a:pt x="123933" y="91002"/>
                </a:lnTo>
                <a:lnTo>
                  <a:pt x="123933" y="54396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633662" y="7582669"/>
            <a:ext cx="57150" cy="317500"/>
          </a:xfrm>
          <a:custGeom>
            <a:avLst/>
            <a:gdLst/>
            <a:ahLst/>
            <a:cxnLst/>
            <a:rect l="l" t="t" r="r" b="b"/>
            <a:pathLst>
              <a:path w="57150" h="317500">
                <a:moveTo>
                  <a:pt x="50511" y="88342"/>
                </a:moveTo>
                <a:lnTo>
                  <a:pt x="5518" y="88342"/>
                </a:lnTo>
                <a:lnTo>
                  <a:pt x="5518" y="316985"/>
                </a:lnTo>
                <a:lnTo>
                  <a:pt x="50511" y="316985"/>
                </a:lnTo>
                <a:lnTo>
                  <a:pt x="50511" y="88342"/>
                </a:lnTo>
                <a:close/>
              </a:path>
              <a:path w="57150" h="317500">
                <a:moveTo>
                  <a:pt x="35998" y="0"/>
                </a:moveTo>
                <a:lnTo>
                  <a:pt x="20449" y="0"/>
                </a:lnTo>
                <a:lnTo>
                  <a:pt x="13800" y="2586"/>
                </a:lnTo>
                <a:lnTo>
                  <a:pt x="2764" y="12952"/>
                </a:lnTo>
                <a:lnTo>
                  <a:pt x="0" y="19297"/>
                </a:lnTo>
                <a:lnTo>
                  <a:pt x="60" y="34156"/>
                </a:lnTo>
                <a:lnTo>
                  <a:pt x="2764" y="40260"/>
                </a:lnTo>
                <a:lnTo>
                  <a:pt x="13906" y="50794"/>
                </a:lnTo>
                <a:lnTo>
                  <a:pt x="20449" y="53380"/>
                </a:lnTo>
                <a:lnTo>
                  <a:pt x="35998" y="53380"/>
                </a:lnTo>
                <a:lnTo>
                  <a:pt x="42658" y="50794"/>
                </a:lnTo>
                <a:lnTo>
                  <a:pt x="53851" y="40417"/>
                </a:lnTo>
                <a:lnTo>
                  <a:pt x="56647" y="34156"/>
                </a:lnTo>
                <a:lnTo>
                  <a:pt x="56647" y="19297"/>
                </a:lnTo>
                <a:lnTo>
                  <a:pt x="53851" y="12952"/>
                </a:lnTo>
                <a:lnTo>
                  <a:pt x="42658" y="2586"/>
                </a:lnTo>
                <a:lnTo>
                  <a:pt x="3599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" name="object 109"/>
          <p:cNvGrpSpPr/>
          <p:nvPr/>
        </p:nvGrpSpPr>
        <p:grpSpPr>
          <a:xfrm>
            <a:off x="7740604" y="7668152"/>
            <a:ext cx="473709" cy="236220"/>
            <a:chOff x="7740604" y="7668152"/>
            <a:chExt cx="473709" cy="236220"/>
          </a:xfrm>
        </p:grpSpPr>
        <p:pic>
          <p:nvPicPr>
            <p:cNvPr id="110" name="object 11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740604" y="7671016"/>
              <a:ext cx="221689" cy="22864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000311" y="7668152"/>
              <a:ext cx="213710" cy="236212"/>
            </a:xfrm>
            <a:prstGeom prst="rect">
              <a:avLst/>
            </a:prstGeom>
          </p:spPr>
        </p:pic>
      </p:grpSp>
      <p:pic>
        <p:nvPicPr>
          <p:cNvPr id="112" name="object 11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398464" y="7668149"/>
            <a:ext cx="207375" cy="236212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661647" y="7668149"/>
            <a:ext cx="186517" cy="236212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712015" y="8194566"/>
            <a:ext cx="191418" cy="231500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980715" y="8191695"/>
            <a:ext cx="191418" cy="231511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6236147" y="8191695"/>
            <a:ext cx="190601" cy="236621"/>
          </a:xfrm>
          <a:prstGeom prst="rect">
            <a:avLst/>
          </a:prstGeom>
        </p:spPr>
      </p:pic>
      <p:sp>
        <p:nvSpPr>
          <p:cNvPr id="117" name="object 117"/>
          <p:cNvSpPr/>
          <p:nvPr/>
        </p:nvSpPr>
        <p:spPr>
          <a:xfrm>
            <a:off x="6621814" y="8118483"/>
            <a:ext cx="209550" cy="309245"/>
          </a:xfrm>
          <a:custGeom>
            <a:avLst/>
            <a:gdLst/>
            <a:ahLst/>
            <a:cxnLst/>
            <a:rect l="l" t="t" r="r" b="b"/>
            <a:pathLst>
              <a:path w="209550" h="309245">
                <a:moveTo>
                  <a:pt x="95714" y="73212"/>
                </a:moveTo>
                <a:lnTo>
                  <a:pt x="57827" y="81035"/>
                </a:lnTo>
                <a:lnTo>
                  <a:pt x="27255" y="104146"/>
                </a:lnTo>
                <a:lnTo>
                  <a:pt x="7019" y="141278"/>
                </a:lnTo>
                <a:lnTo>
                  <a:pt x="17" y="190601"/>
                </a:lnTo>
                <a:lnTo>
                  <a:pt x="0" y="191009"/>
                </a:lnTo>
                <a:lnTo>
                  <a:pt x="766" y="208771"/>
                </a:lnTo>
                <a:lnTo>
                  <a:pt x="3065" y="225241"/>
                </a:lnTo>
                <a:lnTo>
                  <a:pt x="6828" y="240135"/>
                </a:lnTo>
                <a:lnTo>
                  <a:pt x="6899" y="240420"/>
                </a:lnTo>
                <a:lnTo>
                  <a:pt x="26897" y="277727"/>
                </a:lnTo>
                <a:lnTo>
                  <a:pt x="57446" y="301224"/>
                </a:lnTo>
                <a:lnTo>
                  <a:pt x="95714" y="309215"/>
                </a:lnTo>
                <a:lnTo>
                  <a:pt x="105574" y="308775"/>
                </a:lnTo>
                <a:lnTo>
                  <a:pt x="141167" y="294518"/>
                </a:lnTo>
                <a:lnTo>
                  <a:pt x="160488" y="270976"/>
                </a:lnTo>
                <a:lnTo>
                  <a:pt x="105525" y="270976"/>
                </a:lnTo>
                <a:lnTo>
                  <a:pt x="96579" y="270337"/>
                </a:lnTo>
                <a:lnTo>
                  <a:pt x="96317" y="270337"/>
                </a:lnTo>
                <a:lnTo>
                  <a:pt x="88096" y="268421"/>
                </a:lnTo>
                <a:lnTo>
                  <a:pt x="87889" y="268421"/>
                </a:lnTo>
                <a:lnTo>
                  <a:pt x="56548" y="240135"/>
                </a:lnTo>
                <a:lnTo>
                  <a:pt x="46484" y="202114"/>
                </a:lnTo>
                <a:lnTo>
                  <a:pt x="46431" y="201673"/>
                </a:lnTo>
                <a:lnTo>
                  <a:pt x="46024" y="191009"/>
                </a:lnTo>
                <a:lnTo>
                  <a:pt x="46009" y="190601"/>
                </a:lnTo>
                <a:lnTo>
                  <a:pt x="46426" y="179642"/>
                </a:lnTo>
                <a:lnTo>
                  <a:pt x="56394" y="141731"/>
                </a:lnTo>
                <a:lnTo>
                  <a:pt x="87355" y="114069"/>
                </a:lnTo>
                <a:lnTo>
                  <a:pt x="105525" y="111462"/>
                </a:lnTo>
                <a:lnTo>
                  <a:pt x="160573" y="111462"/>
                </a:lnTo>
                <a:lnTo>
                  <a:pt x="158979" y="108520"/>
                </a:lnTo>
                <a:lnTo>
                  <a:pt x="129964" y="80269"/>
                </a:lnTo>
                <a:lnTo>
                  <a:pt x="105835" y="73654"/>
                </a:lnTo>
                <a:lnTo>
                  <a:pt x="95714" y="73212"/>
                </a:lnTo>
                <a:close/>
              </a:path>
              <a:path w="209550" h="309245">
                <a:moveTo>
                  <a:pt x="209009" y="268934"/>
                </a:moveTo>
                <a:lnTo>
                  <a:pt x="165241" y="268934"/>
                </a:lnTo>
                <a:lnTo>
                  <a:pt x="165241" y="304723"/>
                </a:lnTo>
                <a:lnTo>
                  <a:pt x="209009" y="304723"/>
                </a:lnTo>
                <a:lnTo>
                  <a:pt x="209009" y="268934"/>
                </a:lnTo>
                <a:close/>
              </a:path>
              <a:path w="209550" h="309245">
                <a:moveTo>
                  <a:pt x="160573" y="111462"/>
                </a:moveTo>
                <a:lnTo>
                  <a:pt x="105525" y="111462"/>
                </a:lnTo>
                <a:lnTo>
                  <a:pt x="115352" y="112114"/>
                </a:lnTo>
                <a:lnTo>
                  <a:pt x="115005" y="112114"/>
                </a:lnTo>
                <a:lnTo>
                  <a:pt x="149725" y="133244"/>
                </a:lnTo>
                <a:lnTo>
                  <a:pt x="164410" y="179030"/>
                </a:lnTo>
                <a:lnTo>
                  <a:pt x="164832" y="190601"/>
                </a:lnTo>
                <a:lnTo>
                  <a:pt x="164422" y="201673"/>
                </a:lnTo>
                <a:lnTo>
                  <a:pt x="164406" y="202114"/>
                </a:lnTo>
                <a:lnTo>
                  <a:pt x="163212" y="212178"/>
                </a:lnTo>
                <a:lnTo>
                  <a:pt x="163124" y="212921"/>
                </a:lnTo>
                <a:lnTo>
                  <a:pt x="149550" y="248555"/>
                </a:lnTo>
                <a:lnTo>
                  <a:pt x="114765" y="270337"/>
                </a:lnTo>
                <a:lnTo>
                  <a:pt x="105525" y="270976"/>
                </a:lnTo>
                <a:lnTo>
                  <a:pt x="160488" y="270976"/>
                </a:lnTo>
                <a:lnTo>
                  <a:pt x="161565" y="268934"/>
                </a:lnTo>
                <a:lnTo>
                  <a:pt x="209009" y="268934"/>
                </a:lnTo>
                <a:lnTo>
                  <a:pt x="209009" y="113294"/>
                </a:lnTo>
                <a:lnTo>
                  <a:pt x="161565" y="113294"/>
                </a:lnTo>
                <a:lnTo>
                  <a:pt x="160573" y="111462"/>
                </a:lnTo>
                <a:close/>
              </a:path>
              <a:path w="209550" h="309245">
                <a:moveTo>
                  <a:pt x="209009" y="0"/>
                </a:moveTo>
                <a:lnTo>
                  <a:pt x="164015" y="0"/>
                </a:lnTo>
                <a:lnTo>
                  <a:pt x="164015" y="113294"/>
                </a:lnTo>
                <a:lnTo>
                  <a:pt x="209009" y="113294"/>
                </a:lnTo>
                <a:lnTo>
                  <a:pt x="20900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8" name="object 118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897467" y="8191693"/>
            <a:ext cx="207375" cy="236212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288673" y="8191693"/>
            <a:ext cx="207375" cy="236212"/>
          </a:xfrm>
          <a:prstGeom prst="rect">
            <a:avLst/>
          </a:prstGeom>
        </p:spPr>
      </p:pic>
      <p:sp>
        <p:nvSpPr>
          <p:cNvPr id="120" name="object 120"/>
          <p:cNvSpPr/>
          <p:nvPr/>
        </p:nvSpPr>
        <p:spPr>
          <a:xfrm>
            <a:off x="7562084" y="8118475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4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684362" y="8118475"/>
            <a:ext cx="45085" cy="304800"/>
          </a:xfrm>
          <a:custGeom>
            <a:avLst/>
            <a:gdLst/>
            <a:ahLst/>
            <a:cxnLst/>
            <a:rect l="l" t="t" r="r" b="b"/>
            <a:pathLst>
              <a:path w="45084" h="304800">
                <a:moveTo>
                  <a:pt x="44993" y="0"/>
                </a:moveTo>
                <a:lnTo>
                  <a:pt x="0" y="0"/>
                </a:lnTo>
                <a:lnTo>
                  <a:pt x="0" y="304723"/>
                </a:lnTo>
                <a:lnTo>
                  <a:pt x="44993" y="304723"/>
                </a:lnTo>
                <a:lnTo>
                  <a:pt x="4499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2" name="object 122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793343" y="8191695"/>
            <a:ext cx="190601" cy="236621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8051002" y="8191693"/>
            <a:ext cx="186517" cy="236212"/>
          </a:xfrm>
          <a:prstGeom prst="rect">
            <a:avLst/>
          </a:prstGeom>
        </p:spPr>
      </p:pic>
      <p:sp>
        <p:nvSpPr>
          <p:cNvPr id="124" name="object 124"/>
          <p:cNvSpPr/>
          <p:nvPr/>
        </p:nvSpPr>
        <p:spPr>
          <a:xfrm>
            <a:off x="8306639" y="8366147"/>
            <a:ext cx="60960" cy="60325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38574" y="0"/>
                </a:moveTo>
                <a:lnTo>
                  <a:pt x="21800" y="0"/>
                </a:lnTo>
                <a:lnTo>
                  <a:pt x="14648" y="2889"/>
                </a:lnTo>
                <a:lnTo>
                  <a:pt x="2931" y="14491"/>
                </a:lnTo>
                <a:lnTo>
                  <a:pt x="0" y="21538"/>
                </a:lnTo>
                <a:lnTo>
                  <a:pt x="0" y="38312"/>
                </a:lnTo>
                <a:lnTo>
                  <a:pt x="2931" y="45475"/>
                </a:lnTo>
                <a:lnTo>
                  <a:pt x="14648" y="57191"/>
                </a:lnTo>
                <a:lnTo>
                  <a:pt x="21800" y="60123"/>
                </a:lnTo>
                <a:lnTo>
                  <a:pt x="30271" y="60123"/>
                </a:lnTo>
                <a:lnTo>
                  <a:pt x="38574" y="60123"/>
                </a:lnTo>
                <a:lnTo>
                  <a:pt x="45674" y="57191"/>
                </a:lnTo>
                <a:lnTo>
                  <a:pt x="57390" y="45475"/>
                </a:lnTo>
                <a:lnTo>
                  <a:pt x="60333" y="38312"/>
                </a:lnTo>
                <a:lnTo>
                  <a:pt x="60333" y="21538"/>
                </a:lnTo>
                <a:lnTo>
                  <a:pt x="57390" y="14491"/>
                </a:lnTo>
                <a:lnTo>
                  <a:pt x="45674" y="2889"/>
                </a:lnTo>
                <a:lnTo>
                  <a:pt x="3857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5" name="object 12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0388450" y="4016107"/>
            <a:ext cx="203815" cy="242495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0636798" y="4076017"/>
            <a:ext cx="165628" cy="183062"/>
          </a:xfrm>
          <a:prstGeom prst="rect">
            <a:avLst/>
          </a:prstGeom>
        </p:spPr>
      </p:pic>
      <p:grpSp>
        <p:nvGrpSpPr>
          <p:cNvPr id="127" name="object 127"/>
          <p:cNvGrpSpPr/>
          <p:nvPr/>
        </p:nvGrpSpPr>
        <p:grpSpPr>
          <a:xfrm>
            <a:off x="10854086" y="4076019"/>
            <a:ext cx="549275" cy="183515"/>
            <a:chOff x="10854086" y="4076019"/>
            <a:chExt cx="549275" cy="183515"/>
          </a:xfrm>
        </p:grpSpPr>
        <p:pic>
          <p:nvPicPr>
            <p:cNvPr id="128" name="object 12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854086" y="4076019"/>
              <a:ext cx="148351" cy="17941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041085" y="4078235"/>
              <a:ext cx="171816" cy="17719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1242377" y="4076021"/>
              <a:ext cx="160717" cy="183062"/>
            </a:xfrm>
            <a:prstGeom prst="rect">
              <a:avLst/>
            </a:prstGeom>
          </p:spPr>
        </p:pic>
      </p:grpSp>
      <p:grpSp>
        <p:nvGrpSpPr>
          <p:cNvPr id="131" name="object 131"/>
          <p:cNvGrpSpPr/>
          <p:nvPr/>
        </p:nvGrpSpPr>
        <p:grpSpPr>
          <a:xfrm>
            <a:off x="11454269" y="4009762"/>
            <a:ext cx="307340" cy="248285"/>
            <a:chOff x="11454269" y="4009762"/>
            <a:chExt cx="307340" cy="248285"/>
          </a:xfrm>
        </p:grpSpPr>
        <p:pic>
          <p:nvPicPr>
            <p:cNvPr id="132" name="object 13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454269" y="4075700"/>
              <a:ext cx="95264" cy="17973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1578035" y="4036075"/>
              <a:ext cx="100970" cy="221741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1717507" y="4009762"/>
              <a:ext cx="44450" cy="245745"/>
            </a:xfrm>
            <a:custGeom>
              <a:avLst/>
              <a:gdLst/>
              <a:ahLst/>
              <a:cxnLst/>
              <a:rect l="l" t="t" r="r" b="b"/>
              <a:pathLst>
                <a:path w="44450" h="245745">
                  <a:moveTo>
                    <a:pt x="39140" y="68469"/>
                  </a:moveTo>
                  <a:lnTo>
                    <a:pt x="4272" y="68469"/>
                  </a:lnTo>
                  <a:lnTo>
                    <a:pt x="4272" y="245667"/>
                  </a:lnTo>
                  <a:lnTo>
                    <a:pt x="39140" y="245667"/>
                  </a:lnTo>
                  <a:lnTo>
                    <a:pt x="39140" y="68469"/>
                  </a:lnTo>
                  <a:close/>
                </a:path>
                <a:path w="44450" h="245745">
                  <a:moveTo>
                    <a:pt x="27894" y="0"/>
                  </a:moveTo>
                  <a:lnTo>
                    <a:pt x="15842" y="0"/>
                  </a:lnTo>
                  <a:lnTo>
                    <a:pt x="10690" y="2020"/>
                  </a:lnTo>
                  <a:lnTo>
                    <a:pt x="2136" y="10041"/>
                  </a:lnTo>
                  <a:lnTo>
                    <a:pt x="0" y="14962"/>
                  </a:lnTo>
                  <a:lnTo>
                    <a:pt x="46" y="26480"/>
                  </a:lnTo>
                  <a:lnTo>
                    <a:pt x="2136" y="31203"/>
                  </a:lnTo>
                  <a:lnTo>
                    <a:pt x="10770" y="39370"/>
                  </a:lnTo>
                  <a:lnTo>
                    <a:pt x="15842" y="41380"/>
                  </a:lnTo>
                  <a:lnTo>
                    <a:pt x="27894" y="41380"/>
                  </a:lnTo>
                  <a:lnTo>
                    <a:pt x="33067" y="39370"/>
                  </a:lnTo>
                  <a:lnTo>
                    <a:pt x="41726" y="31339"/>
                  </a:lnTo>
                  <a:lnTo>
                    <a:pt x="43893" y="26480"/>
                  </a:lnTo>
                  <a:lnTo>
                    <a:pt x="43893" y="14962"/>
                  </a:lnTo>
                  <a:lnTo>
                    <a:pt x="41726" y="10041"/>
                  </a:lnTo>
                  <a:lnTo>
                    <a:pt x="33067" y="2020"/>
                  </a:lnTo>
                  <a:lnTo>
                    <a:pt x="27894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5" name="object 13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1816546" y="4075701"/>
            <a:ext cx="95264" cy="179732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2046344" y="4076021"/>
            <a:ext cx="160717" cy="183062"/>
          </a:xfrm>
          <a:prstGeom prst="rect">
            <a:avLst/>
          </a:prstGeom>
        </p:spPr>
      </p:pic>
      <p:sp>
        <p:nvSpPr>
          <p:cNvPr id="137" name="object 137"/>
          <p:cNvSpPr/>
          <p:nvPr/>
        </p:nvSpPr>
        <p:spPr>
          <a:xfrm>
            <a:off x="12258233" y="4019270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8" name="object 13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2455231" y="4019273"/>
            <a:ext cx="1265635" cy="240130"/>
          </a:xfrm>
          <a:prstGeom prst="rect">
            <a:avLst/>
          </a:prstGeom>
        </p:spPr>
      </p:pic>
      <p:sp>
        <p:nvSpPr>
          <p:cNvPr id="139" name="object 139"/>
          <p:cNvSpPr/>
          <p:nvPr/>
        </p:nvSpPr>
        <p:spPr>
          <a:xfrm>
            <a:off x="13772523" y="4019270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3867294" y="4019270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1" name="object 14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3953828" y="4076017"/>
            <a:ext cx="165628" cy="183062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0396689" y="4399289"/>
            <a:ext cx="1756853" cy="311910"/>
          </a:xfrm>
          <a:prstGeom prst="rect">
            <a:avLst/>
          </a:prstGeom>
        </p:spPr>
      </p:pic>
      <p:sp>
        <p:nvSpPr>
          <p:cNvPr id="143" name="object 143"/>
          <p:cNvSpPr/>
          <p:nvPr/>
        </p:nvSpPr>
        <p:spPr>
          <a:xfrm>
            <a:off x="12206947" y="4408787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4" name="object 144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2382703" y="4399289"/>
            <a:ext cx="1930423" cy="311910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0597650" y="4855057"/>
            <a:ext cx="148351" cy="179418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0385747" y="4855059"/>
            <a:ext cx="160717" cy="183052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905412" y="4857272"/>
            <a:ext cx="148351" cy="179418"/>
          </a:xfrm>
          <a:prstGeom prst="rect">
            <a:avLst/>
          </a:prstGeom>
        </p:spPr>
      </p:pic>
      <p:grpSp>
        <p:nvGrpSpPr>
          <p:cNvPr id="148" name="object 148"/>
          <p:cNvGrpSpPr/>
          <p:nvPr/>
        </p:nvGrpSpPr>
        <p:grpSpPr>
          <a:xfrm>
            <a:off x="11107177" y="4855055"/>
            <a:ext cx="339725" cy="183515"/>
            <a:chOff x="11107177" y="4855055"/>
            <a:chExt cx="339725" cy="183515"/>
          </a:xfrm>
        </p:grpSpPr>
        <p:pic>
          <p:nvPicPr>
            <p:cNvPr id="149" name="object 14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1107177" y="4855057"/>
              <a:ext cx="148351" cy="179418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1298625" y="4855055"/>
              <a:ext cx="147723" cy="183376"/>
            </a:xfrm>
            <a:prstGeom prst="rect">
              <a:avLst/>
            </a:prstGeom>
          </p:spPr>
        </p:pic>
      </p:grpSp>
      <p:pic>
        <p:nvPicPr>
          <p:cNvPr id="151" name="object 151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1584551" y="4788807"/>
            <a:ext cx="1569359" cy="315721"/>
          </a:xfrm>
          <a:prstGeom prst="rect">
            <a:avLst/>
          </a:prstGeom>
        </p:spPr>
      </p:pic>
      <p:grpSp>
        <p:nvGrpSpPr>
          <p:cNvPr id="152" name="object 152"/>
          <p:cNvGrpSpPr/>
          <p:nvPr/>
        </p:nvGrpSpPr>
        <p:grpSpPr>
          <a:xfrm>
            <a:off x="13300346" y="4855055"/>
            <a:ext cx="339725" cy="183515"/>
            <a:chOff x="13300346" y="4855055"/>
            <a:chExt cx="339725" cy="183515"/>
          </a:xfrm>
        </p:grpSpPr>
        <p:pic>
          <p:nvPicPr>
            <p:cNvPr id="153" name="object 15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3300346" y="4855057"/>
              <a:ext cx="148351" cy="179418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3491794" y="4855055"/>
              <a:ext cx="147723" cy="183376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13684684" y="4788807"/>
            <a:ext cx="597535" cy="249554"/>
            <a:chOff x="13684684" y="4788807"/>
            <a:chExt cx="597535" cy="249554"/>
          </a:xfrm>
        </p:grpSpPr>
        <p:pic>
          <p:nvPicPr>
            <p:cNvPr id="156" name="object 15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3684684" y="4855059"/>
              <a:ext cx="157387" cy="183052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13882488" y="4788807"/>
              <a:ext cx="44450" cy="245745"/>
            </a:xfrm>
            <a:custGeom>
              <a:avLst/>
              <a:gdLst/>
              <a:ahLst/>
              <a:cxnLst/>
              <a:rect l="l" t="t" r="r" b="b"/>
              <a:pathLst>
                <a:path w="44450" h="245745">
                  <a:moveTo>
                    <a:pt x="39150" y="68469"/>
                  </a:moveTo>
                  <a:lnTo>
                    <a:pt x="4282" y="68469"/>
                  </a:lnTo>
                  <a:lnTo>
                    <a:pt x="4282" y="245667"/>
                  </a:lnTo>
                  <a:lnTo>
                    <a:pt x="39150" y="245667"/>
                  </a:lnTo>
                  <a:lnTo>
                    <a:pt x="39150" y="68469"/>
                  </a:lnTo>
                  <a:close/>
                </a:path>
                <a:path w="44450" h="245745">
                  <a:moveTo>
                    <a:pt x="27894" y="0"/>
                  </a:moveTo>
                  <a:lnTo>
                    <a:pt x="15852" y="0"/>
                  </a:lnTo>
                  <a:lnTo>
                    <a:pt x="10701" y="1999"/>
                  </a:lnTo>
                  <a:lnTo>
                    <a:pt x="2136" y="10041"/>
                  </a:lnTo>
                  <a:lnTo>
                    <a:pt x="0" y="14941"/>
                  </a:lnTo>
                  <a:lnTo>
                    <a:pt x="46" y="26459"/>
                  </a:lnTo>
                  <a:lnTo>
                    <a:pt x="2136" y="31192"/>
                  </a:lnTo>
                  <a:lnTo>
                    <a:pt x="10780" y="39360"/>
                  </a:lnTo>
                  <a:lnTo>
                    <a:pt x="15852" y="41359"/>
                  </a:lnTo>
                  <a:lnTo>
                    <a:pt x="27894" y="41359"/>
                  </a:lnTo>
                  <a:lnTo>
                    <a:pt x="33077" y="39360"/>
                  </a:lnTo>
                  <a:lnTo>
                    <a:pt x="41736" y="31328"/>
                  </a:lnTo>
                  <a:lnTo>
                    <a:pt x="43904" y="26459"/>
                  </a:lnTo>
                  <a:lnTo>
                    <a:pt x="43904" y="14941"/>
                  </a:lnTo>
                  <a:lnTo>
                    <a:pt x="41736" y="10041"/>
                  </a:lnTo>
                  <a:lnTo>
                    <a:pt x="33077" y="1999"/>
                  </a:lnTo>
                  <a:lnTo>
                    <a:pt x="27894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3966805" y="4855055"/>
              <a:ext cx="165628" cy="183052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14176783" y="4919871"/>
              <a:ext cx="105410" cy="30480"/>
            </a:xfrm>
            <a:custGeom>
              <a:avLst/>
              <a:gdLst/>
              <a:ahLst/>
              <a:cxnLst/>
              <a:rect l="l" t="t" r="r" b="b"/>
              <a:pathLst>
                <a:path w="105409" h="30479">
                  <a:moveTo>
                    <a:pt x="104928" y="0"/>
                  </a:moveTo>
                  <a:lnTo>
                    <a:pt x="0" y="0"/>
                  </a:lnTo>
                  <a:lnTo>
                    <a:pt x="0" y="30114"/>
                  </a:lnTo>
                  <a:lnTo>
                    <a:pt x="104928" y="30114"/>
                  </a:lnTo>
                  <a:lnTo>
                    <a:pt x="10492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" name="object 160"/>
          <p:cNvGrpSpPr/>
          <p:nvPr/>
        </p:nvGrpSpPr>
        <p:grpSpPr>
          <a:xfrm>
            <a:off x="10393990" y="5244574"/>
            <a:ext cx="339725" cy="183515"/>
            <a:chOff x="10393990" y="5244574"/>
            <a:chExt cx="339725" cy="183515"/>
          </a:xfrm>
        </p:grpSpPr>
        <p:pic>
          <p:nvPicPr>
            <p:cNvPr id="161" name="object 16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0393990" y="5244576"/>
              <a:ext cx="148351" cy="179418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0585440" y="5244574"/>
              <a:ext cx="147723" cy="183376"/>
            </a:xfrm>
            <a:prstGeom prst="rect">
              <a:avLst/>
            </a:prstGeom>
          </p:spPr>
        </p:pic>
      </p:grpSp>
      <p:sp>
        <p:nvSpPr>
          <p:cNvPr id="163" name="object 163"/>
          <p:cNvSpPr/>
          <p:nvPr/>
        </p:nvSpPr>
        <p:spPr>
          <a:xfrm>
            <a:off x="10786571" y="5187831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4" name="object 164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0974369" y="5204633"/>
            <a:ext cx="1951421" cy="285605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3076491" y="5244571"/>
            <a:ext cx="161984" cy="245667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3282990" y="5244574"/>
            <a:ext cx="147723" cy="183376"/>
          </a:xfrm>
          <a:prstGeom prst="rect">
            <a:avLst/>
          </a:prstGeom>
        </p:spPr>
      </p:pic>
      <p:grpSp>
        <p:nvGrpSpPr>
          <p:cNvPr id="167" name="object 167"/>
          <p:cNvGrpSpPr/>
          <p:nvPr/>
        </p:nvGrpSpPr>
        <p:grpSpPr>
          <a:xfrm>
            <a:off x="13490601" y="5244257"/>
            <a:ext cx="274955" cy="184150"/>
            <a:chOff x="13490601" y="5244257"/>
            <a:chExt cx="274955" cy="184150"/>
          </a:xfrm>
        </p:grpSpPr>
        <p:pic>
          <p:nvPicPr>
            <p:cNvPr id="168" name="object 16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3490601" y="5244257"/>
              <a:ext cx="95264" cy="179732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3617385" y="5244574"/>
              <a:ext cx="147723" cy="183376"/>
            </a:xfrm>
            <a:prstGeom prst="rect">
              <a:avLst/>
            </a:prstGeom>
          </p:spPr>
        </p:pic>
      </p:grpSp>
      <p:pic>
        <p:nvPicPr>
          <p:cNvPr id="170" name="object 17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0393991" y="5633295"/>
            <a:ext cx="1551420" cy="246452"/>
          </a:xfrm>
          <a:prstGeom prst="rect">
            <a:avLst/>
          </a:prstGeom>
        </p:spPr>
      </p:pic>
      <p:sp>
        <p:nvSpPr>
          <p:cNvPr id="171" name="object 171"/>
          <p:cNvSpPr/>
          <p:nvPr/>
        </p:nvSpPr>
        <p:spPr>
          <a:xfrm>
            <a:off x="12088197" y="5577338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2" name="object 172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2172658" y="5634082"/>
            <a:ext cx="147723" cy="183387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2471565" y="5565934"/>
            <a:ext cx="1505257" cy="306371"/>
          </a:xfrm>
          <a:prstGeom prst="rect">
            <a:avLst/>
          </a:prstGeom>
        </p:spPr>
      </p:pic>
      <p:grpSp>
        <p:nvGrpSpPr>
          <p:cNvPr id="174" name="object 174"/>
          <p:cNvGrpSpPr/>
          <p:nvPr/>
        </p:nvGrpSpPr>
        <p:grpSpPr>
          <a:xfrm>
            <a:off x="10385752" y="6023602"/>
            <a:ext cx="366395" cy="183515"/>
            <a:chOff x="10385752" y="6023602"/>
            <a:chExt cx="366395" cy="183515"/>
          </a:xfrm>
        </p:grpSpPr>
        <p:pic>
          <p:nvPicPr>
            <p:cNvPr id="175" name="object 17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0385752" y="6023606"/>
              <a:ext cx="157387" cy="183062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0586078" y="6023602"/>
              <a:ext cx="165628" cy="183062"/>
            </a:xfrm>
            <a:prstGeom prst="rect">
              <a:avLst/>
            </a:prstGeom>
          </p:spPr>
        </p:pic>
      </p:grpSp>
      <p:pic>
        <p:nvPicPr>
          <p:cNvPr id="177" name="object 17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0803367" y="6023604"/>
            <a:ext cx="148351" cy="179418"/>
          </a:xfrm>
          <a:prstGeom prst="rect">
            <a:avLst/>
          </a:prstGeom>
        </p:spPr>
      </p:pic>
      <p:grpSp>
        <p:nvGrpSpPr>
          <p:cNvPr id="178" name="object 178"/>
          <p:cNvGrpSpPr/>
          <p:nvPr/>
        </p:nvGrpSpPr>
        <p:grpSpPr>
          <a:xfrm>
            <a:off x="11003684" y="6023602"/>
            <a:ext cx="353695" cy="183515"/>
            <a:chOff x="11003684" y="6023602"/>
            <a:chExt cx="353695" cy="183515"/>
          </a:xfrm>
        </p:grpSpPr>
        <p:pic>
          <p:nvPicPr>
            <p:cNvPr id="179" name="object 17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1003684" y="6023606"/>
              <a:ext cx="144550" cy="183062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191171" y="6023602"/>
              <a:ext cx="165628" cy="183062"/>
            </a:xfrm>
            <a:prstGeom prst="rect">
              <a:avLst/>
            </a:prstGeom>
          </p:spPr>
        </p:pic>
      </p:grpSp>
      <p:pic>
        <p:nvPicPr>
          <p:cNvPr id="181" name="object 181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1408458" y="5955453"/>
            <a:ext cx="1252969" cy="251535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12812610" y="6023605"/>
            <a:ext cx="160717" cy="183062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13119757" y="5957347"/>
            <a:ext cx="1119832" cy="315727"/>
          </a:xfrm>
          <a:prstGeom prst="rect">
            <a:avLst/>
          </a:prstGeom>
        </p:spPr>
      </p:pic>
      <p:sp>
        <p:nvSpPr>
          <p:cNvPr id="184" name="object 184"/>
          <p:cNvSpPr/>
          <p:nvPr/>
        </p:nvSpPr>
        <p:spPr>
          <a:xfrm>
            <a:off x="14298685" y="6088432"/>
            <a:ext cx="105410" cy="30480"/>
          </a:xfrm>
          <a:custGeom>
            <a:avLst/>
            <a:gdLst/>
            <a:ahLst/>
            <a:cxnLst/>
            <a:rect l="l" t="t" r="r" b="b"/>
            <a:pathLst>
              <a:path w="105409" h="30479">
                <a:moveTo>
                  <a:pt x="104928" y="0"/>
                </a:moveTo>
                <a:lnTo>
                  <a:pt x="0" y="0"/>
                </a:lnTo>
                <a:lnTo>
                  <a:pt x="0" y="30114"/>
                </a:lnTo>
                <a:lnTo>
                  <a:pt x="104928" y="30114"/>
                </a:lnTo>
                <a:lnTo>
                  <a:pt x="10492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5" name="object 185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0385752" y="6413125"/>
            <a:ext cx="157387" cy="183062"/>
          </a:xfrm>
          <a:prstGeom prst="rect">
            <a:avLst/>
          </a:prstGeom>
        </p:spPr>
      </p:pic>
      <p:sp>
        <p:nvSpPr>
          <p:cNvPr id="186" name="object 186"/>
          <p:cNvSpPr/>
          <p:nvPr/>
        </p:nvSpPr>
        <p:spPr>
          <a:xfrm>
            <a:off x="10590044" y="6346874"/>
            <a:ext cx="44450" cy="245745"/>
          </a:xfrm>
          <a:custGeom>
            <a:avLst/>
            <a:gdLst/>
            <a:ahLst/>
            <a:cxnLst/>
            <a:rect l="l" t="t" r="r" b="b"/>
            <a:pathLst>
              <a:path w="44450" h="245745">
                <a:moveTo>
                  <a:pt x="39140" y="68469"/>
                </a:moveTo>
                <a:lnTo>
                  <a:pt x="4272" y="68469"/>
                </a:lnTo>
                <a:lnTo>
                  <a:pt x="4272" y="245667"/>
                </a:lnTo>
                <a:lnTo>
                  <a:pt x="39140" y="245667"/>
                </a:lnTo>
                <a:lnTo>
                  <a:pt x="39140" y="68469"/>
                </a:lnTo>
                <a:close/>
              </a:path>
              <a:path w="44450" h="245745">
                <a:moveTo>
                  <a:pt x="27894" y="0"/>
                </a:moveTo>
                <a:lnTo>
                  <a:pt x="15852" y="0"/>
                </a:lnTo>
                <a:lnTo>
                  <a:pt x="10690" y="2010"/>
                </a:lnTo>
                <a:lnTo>
                  <a:pt x="2136" y="10041"/>
                </a:lnTo>
                <a:lnTo>
                  <a:pt x="0" y="14952"/>
                </a:lnTo>
                <a:lnTo>
                  <a:pt x="46" y="26470"/>
                </a:lnTo>
                <a:lnTo>
                  <a:pt x="2136" y="31192"/>
                </a:lnTo>
                <a:lnTo>
                  <a:pt x="10770" y="39360"/>
                </a:lnTo>
                <a:lnTo>
                  <a:pt x="15852" y="41370"/>
                </a:lnTo>
                <a:lnTo>
                  <a:pt x="27894" y="41370"/>
                </a:lnTo>
                <a:lnTo>
                  <a:pt x="33067" y="39360"/>
                </a:lnTo>
                <a:lnTo>
                  <a:pt x="41726" y="31328"/>
                </a:lnTo>
                <a:lnTo>
                  <a:pt x="43893" y="26470"/>
                </a:lnTo>
                <a:lnTo>
                  <a:pt x="43893" y="14952"/>
                </a:lnTo>
                <a:lnTo>
                  <a:pt x="41726" y="10041"/>
                </a:lnTo>
                <a:lnTo>
                  <a:pt x="33067" y="2010"/>
                </a:lnTo>
                <a:lnTo>
                  <a:pt x="2789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7" name="object 187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10680841" y="6344972"/>
            <a:ext cx="165638" cy="251217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10898127" y="6413123"/>
            <a:ext cx="148351" cy="179418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1197656" y="6356375"/>
            <a:ext cx="161984" cy="239647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1411301" y="6413125"/>
            <a:ext cx="160717" cy="183062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11714466" y="6412332"/>
            <a:ext cx="1584544" cy="246453"/>
          </a:xfrm>
          <a:prstGeom prst="rect">
            <a:avLst/>
          </a:prstGeom>
        </p:spPr>
      </p:pic>
      <p:grpSp>
        <p:nvGrpSpPr>
          <p:cNvPr id="192" name="object 192"/>
          <p:cNvGrpSpPr/>
          <p:nvPr/>
        </p:nvGrpSpPr>
        <p:grpSpPr>
          <a:xfrm>
            <a:off x="13441461" y="6413119"/>
            <a:ext cx="575310" cy="183515"/>
            <a:chOff x="13441461" y="6413119"/>
            <a:chExt cx="575310" cy="183515"/>
          </a:xfrm>
        </p:grpSpPr>
        <p:pic>
          <p:nvPicPr>
            <p:cNvPr id="193" name="object 1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3441461" y="6413125"/>
              <a:ext cx="157387" cy="183062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3641799" y="6413119"/>
              <a:ext cx="165628" cy="183062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3850838" y="6413119"/>
              <a:ext cx="165628" cy="183062"/>
            </a:xfrm>
            <a:prstGeom prst="rect">
              <a:avLst/>
            </a:prstGeom>
          </p:spPr>
        </p:pic>
      </p:grpSp>
      <p:sp>
        <p:nvSpPr>
          <p:cNvPr id="196" name="object 196"/>
          <p:cNvSpPr/>
          <p:nvPr/>
        </p:nvSpPr>
        <p:spPr>
          <a:xfrm>
            <a:off x="14067330" y="6477949"/>
            <a:ext cx="105410" cy="30480"/>
          </a:xfrm>
          <a:custGeom>
            <a:avLst/>
            <a:gdLst/>
            <a:ahLst/>
            <a:cxnLst/>
            <a:rect l="l" t="t" r="r" b="b"/>
            <a:pathLst>
              <a:path w="105409" h="30479">
                <a:moveTo>
                  <a:pt x="104928" y="0"/>
                </a:moveTo>
                <a:lnTo>
                  <a:pt x="0" y="0"/>
                </a:lnTo>
                <a:lnTo>
                  <a:pt x="0" y="30114"/>
                </a:lnTo>
                <a:lnTo>
                  <a:pt x="104928" y="30114"/>
                </a:lnTo>
                <a:lnTo>
                  <a:pt x="10492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7" name="object 197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10393991" y="6736391"/>
            <a:ext cx="1501317" cy="311912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12037769" y="6736391"/>
            <a:ext cx="2204367" cy="311912"/>
          </a:xfrm>
          <a:prstGeom prst="rect">
            <a:avLst/>
          </a:prstGeom>
        </p:spPr>
      </p:pic>
      <p:sp>
        <p:nvSpPr>
          <p:cNvPr id="199" name="object 199"/>
          <p:cNvSpPr/>
          <p:nvPr/>
        </p:nvSpPr>
        <p:spPr>
          <a:xfrm>
            <a:off x="15026056" y="3996442"/>
            <a:ext cx="154305" cy="236220"/>
          </a:xfrm>
          <a:custGeom>
            <a:avLst/>
            <a:gdLst/>
            <a:ahLst/>
            <a:cxnLst/>
            <a:rect l="l" t="t" r="r" b="b"/>
            <a:pathLst>
              <a:path w="154305" h="236220">
                <a:moveTo>
                  <a:pt x="154051" y="200660"/>
                </a:moveTo>
                <a:lnTo>
                  <a:pt x="42316" y="200660"/>
                </a:lnTo>
                <a:lnTo>
                  <a:pt x="42316" y="134620"/>
                </a:lnTo>
                <a:lnTo>
                  <a:pt x="145173" y="134620"/>
                </a:lnTo>
                <a:lnTo>
                  <a:pt x="145173" y="99060"/>
                </a:lnTo>
                <a:lnTo>
                  <a:pt x="42316" y="99060"/>
                </a:lnTo>
                <a:lnTo>
                  <a:pt x="42316" y="35560"/>
                </a:lnTo>
                <a:lnTo>
                  <a:pt x="153416" y="35560"/>
                </a:lnTo>
                <a:lnTo>
                  <a:pt x="153416" y="0"/>
                </a:lnTo>
                <a:lnTo>
                  <a:pt x="0" y="0"/>
                </a:lnTo>
                <a:lnTo>
                  <a:pt x="0" y="35560"/>
                </a:lnTo>
                <a:lnTo>
                  <a:pt x="0" y="99060"/>
                </a:lnTo>
                <a:lnTo>
                  <a:pt x="0" y="134620"/>
                </a:lnTo>
                <a:lnTo>
                  <a:pt x="0" y="200660"/>
                </a:lnTo>
                <a:lnTo>
                  <a:pt x="0" y="236220"/>
                </a:lnTo>
                <a:lnTo>
                  <a:pt x="154051" y="236220"/>
                </a:lnTo>
                <a:lnTo>
                  <a:pt x="154051" y="20066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5233671" y="3996485"/>
            <a:ext cx="41275" cy="236220"/>
          </a:xfrm>
          <a:custGeom>
            <a:avLst/>
            <a:gdLst/>
            <a:ahLst/>
            <a:cxnLst/>
            <a:rect l="l" t="t" r="r" b="b"/>
            <a:pathLst>
              <a:path w="41275" h="236220">
                <a:moveTo>
                  <a:pt x="41213" y="0"/>
                </a:moveTo>
                <a:lnTo>
                  <a:pt x="0" y="0"/>
                </a:lnTo>
                <a:lnTo>
                  <a:pt x="0" y="236160"/>
                </a:lnTo>
                <a:lnTo>
                  <a:pt x="41213" y="236160"/>
                </a:lnTo>
                <a:lnTo>
                  <a:pt x="4121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1" name="object 201"/>
          <p:cNvGrpSpPr/>
          <p:nvPr/>
        </p:nvGrpSpPr>
        <p:grpSpPr>
          <a:xfrm>
            <a:off x="15418610" y="3985240"/>
            <a:ext cx="257810" cy="313690"/>
            <a:chOff x="15418610" y="3985240"/>
            <a:chExt cx="257810" cy="313690"/>
          </a:xfrm>
        </p:grpSpPr>
        <p:pic>
          <p:nvPicPr>
            <p:cNvPr id="202" name="object 2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5418610" y="4053233"/>
              <a:ext cx="164361" cy="183062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15602761" y="3985240"/>
              <a:ext cx="73660" cy="313690"/>
            </a:xfrm>
            <a:custGeom>
              <a:avLst/>
              <a:gdLst/>
              <a:ahLst/>
              <a:cxnLst/>
              <a:rect l="l" t="t" r="r" b="b"/>
              <a:pathLst>
                <a:path w="73659" h="313689">
                  <a:moveTo>
                    <a:pt x="55642" y="0"/>
                  </a:moveTo>
                  <a:lnTo>
                    <a:pt x="42428" y="0"/>
                  </a:lnTo>
                  <a:lnTo>
                    <a:pt x="36794" y="2198"/>
                  </a:lnTo>
                  <a:lnTo>
                    <a:pt x="27391" y="10963"/>
                  </a:lnTo>
                  <a:lnTo>
                    <a:pt x="25046" y="16324"/>
                  </a:lnTo>
                  <a:lnTo>
                    <a:pt x="25046" y="28794"/>
                  </a:lnTo>
                  <a:lnTo>
                    <a:pt x="27391" y="34072"/>
                  </a:lnTo>
                  <a:lnTo>
                    <a:pt x="36794" y="42951"/>
                  </a:lnTo>
                  <a:lnTo>
                    <a:pt x="42428" y="45171"/>
                  </a:lnTo>
                  <a:lnTo>
                    <a:pt x="55642" y="45171"/>
                  </a:lnTo>
                  <a:lnTo>
                    <a:pt x="61317" y="42951"/>
                  </a:lnTo>
                  <a:lnTo>
                    <a:pt x="70709" y="34072"/>
                  </a:lnTo>
                  <a:lnTo>
                    <a:pt x="73042" y="28794"/>
                  </a:lnTo>
                  <a:lnTo>
                    <a:pt x="73065" y="16324"/>
                  </a:lnTo>
                  <a:lnTo>
                    <a:pt x="70709" y="10963"/>
                  </a:lnTo>
                  <a:lnTo>
                    <a:pt x="61317" y="2198"/>
                  </a:lnTo>
                  <a:lnTo>
                    <a:pt x="55642" y="0"/>
                  </a:lnTo>
                  <a:close/>
                </a:path>
                <a:path w="73659" h="313689">
                  <a:moveTo>
                    <a:pt x="69736" y="70217"/>
                  </a:moveTo>
                  <a:lnTo>
                    <a:pt x="28376" y="70217"/>
                  </a:lnTo>
                  <a:lnTo>
                    <a:pt x="28376" y="264630"/>
                  </a:lnTo>
                  <a:lnTo>
                    <a:pt x="26648" y="270264"/>
                  </a:lnTo>
                  <a:lnTo>
                    <a:pt x="19789" y="277970"/>
                  </a:lnTo>
                  <a:lnTo>
                    <a:pt x="14051" y="279897"/>
                  </a:lnTo>
                  <a:lnTo>
                    <a:pt x="0" y="279897"/>
                  </a:lnTo>
                  <a:lnTo>
                    <a:pt x="0" y="313665"/>
                  </a:lnTo>
                  <a:lnTo>
                    <a:pt x="8397" y="313665"/>
                  </a:lnTo>
                  <a:lnTo>
                    <a:pt x="17719" y="313288"/>
                  </a:lnTo>
                  <a:lnTo>
                    <a:pt x="53671" y="300032"/>
                  </a:lnTo>
                  <a:lnTo>
                    <a:pt x="69736" y="257709"/>
                  </a:lnTo>
                  <a:lnTo>
                    <a:pt x="69736" y="70217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4" name="object 20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5721468" y="4053233"/>
            <a:ext cx="164361" cy="183062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6021146" y="3996495"/>
            <a:ext cx="166738" cy="239322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6236689" y="4053233"/>
            <a:ext cx="164361" cy="183062"/>
          </a:xfrm>
          <a:prstGeom prst="rect">
            <a:avLst/>
          </a:prstGeom>
        </p:spPr>
      </p:pic>
      <p:grpSp>
        <p:nvGrpSpPr>
          <p:cNvPr id="207" name="object 207"/>
          <p:cNvGrpSpPr/>
          <p:nvPr/>
        </p:nvGrpSpPr>
        <p:grpSpPr>
          <a:xfrm>
            <a:off x="16536389" y="4013294"/>
            <a:ext cx="685165" cy="223520"/>
            <a:chOff x="16536389" y="4013294"/>
            <a:chExt cx="685165" cy="223520"/>
          </a:xfrm>
        </p:grpSpPr>
        <p:pic>
          <p:nvPicPr>
            <p:cNvPr id="208" name="object 20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6536389" y="4053233"/>
              <a:ext cx="164361" cy="183062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6741137" y="4053233"/>
              <a:ext cx="151052" cy="183062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6921659" y="4013294"/>
              <a:ext cx="105556" cy="221731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7056998" y="4053233"/>
              <a:ext cx="164361" cy="183062"/>
            </a:xfrm>
            <a:prstGeom prst="rect">
              <a:avLst/>
            </a:prstGeom>
          </p:spPr>
        </p:pic>
      </p:grpSp>
      <p:pic>
        <p:nvPicPr>
          <p:cNvPr id="212" name="object 212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7364440" y="3984288"/>
            <a:ext cx="1562332" cy="314616"/>
          </a:xfrm>
          <a:prstGeom prst="rect">
            <a:avLst/>
          </a:prstGeom>
        </p:spPr>
      </p:pic>
      <p:grpSp>
        <p:nvGrpSpPr>
          <p:cNvPr id="213" name="object 213"/>
          <p:cNvGrpSpPr/>
          <p:nvPr/>
        </p:nvGrpSpPr>
        <p:grpSpPr>
          <a:xfrm>
            <a:off x="15016232" y="4442752"/>
            <a:ext cx="356235" cy="183515"/>
            <a:chOff x="15016232" y="4442752"/>
            <a:chExt cx="356235" cy="183515"/>
          </a:xfrm>
        </p:grpSpPr>
        <p:pic>
          <p:nvPicPr>
            <p:cNvPr id="214" name="object 21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016232" y="4442752"/>
              <a:ext cx="151052" cy="183062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5207690" y="4442752"/>
              <a:ext cx="164361" cy="183062"/>
            </a:xfrm>
            <a:prstGeom prst="rect">
              <a:avLst/>
            </a:prstGeom>
          </p:spPr>
        </p:pic>
      </p:grpSp>
      <p:grpSp>
        <p:nvGrpSpPr>
          <p:cNvPr id="216" name="object 216"/>
          <p:cNvGrpSpPr/>
          <p:nvPr/>
        </p:nvGrpSpPr>
        <p:grpSpPr>
          <a:xfrm>
            <a:off x="15420371" y="4373807"/>
            <a:ext cx="281940" cy="252095"/>
            <a:chOff x="15420371" y="4373807"/>
            <a:chExt cx="281940" cy="252095"/>
          </a:xfrm>
        </p:grpSpPr>
        <p:pic>
          <p:nvPicPr>
            <p:cNvPr id="217" name="object 21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420371" y="4442594"/>
              <a:ext cx="100646" cy="179575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5549379" y="4373807"/>
              <a:ext cx="152466" cy="252013"/>
            </a:xfrm>
            <a:prstGeom prst="rect">
              <a:avLst/>
            </a:prstGeom>
          </p:spPr>
        </p:pic>
      </p:grpSp>
      <p:pic>
        <p:nvPicPr>
          <p:cNvPr id="219" name="object 219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5845586" y="4442752"/>
            <a:ext cx="164361" cy="183062"/>
          </a:xfrm>
          <a:prstGeom prst="rect">
            <a:avLst/>
          </a:prstGeom>
        </p:spPr>
      </p:pic>
      <p:sp>
        <p:nvSpPr>
          <p:cNvPr id="220" name="object 220"/>
          <p:cNvSpPr/>
          <p:nvPr/>
        </p:nvSpPr>
        <p:spPr>
          <a:xfrm>
            <a:off x="16058264" y="4386013"/>
            <a:ext cx="41275" cy="236220"/>
          </a:xfrm>
          <a:custGeom>
            <a:avLst/>
            <a:gdLst/>
            <a:ahLst/>
            <a:cxnLst/>
            <a:rect l="l" t="t" r="r" b="b"/>
            <a:pathLst>
              <a:path w="41275" h="236220">
                <a:moveTo>
                  <a:pt x="41213" y="0"/>
                </a:moveTo>
                <a:lnTo>
                  <a:pt x="0" y="0"/>
                </a:lnTo>
                <a:lnTo>
                  <a:pt x="0" y="236160"/>
                </a:lnTo>
                <a:lnTo>
                  <a:pt x="41213" y="236160"/>
                </a:lnTo>
                <a:lnTo>
                  <a:pt x="4121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6160635" y="4453215"/>
            <a:ext cx="51435" cy="172085"/>
          </a:xfrm>
          <a:custGeom>
            <a:avLst/>
            <a:gdLst/>
            <a:ahLst/>
            <a:cxnLst/>
            <a:rect l="l" t="t" r="r" b="b"/>
            <a:pathLst>
              <a:path w="51434" h="172085">
                <a:moveTo>
                  <a:pt x="32553" y="121085"/>
                </a:moveTo>
                <a:lnTo>
                  <a:pt x="18282" y="121085"/>
                </a:lnTo>
                <a:lnTo>
                  <a:pt x="12282" y="123525"/>
                </a:lnTo>
                <a:lnTo>
                  <a:pt x="2450" y="133242"/>
                </a:lnTo>
                <a:lnTo>
                  <a:pt x="0" y="139262"/>
                </a:lnTo>
                <a:lnTo>
                  <a:pt x="0" y="153534"/>
                </a:lnTo>
                <a:lnTo>
                  <a:pt x="2450" y="159502"/>
                </a:lnTo>
                <a:lnTo>
                  <a:pt x="12282" y="169219"/>
                </a:lnTo>
                <a:lnTo>
                  <a:pt x="18282" y="171649"/>
                </a:lnTo>
                <a:lnTo>
                  <a:pt x="32553" y="171649"/>
                </a:lnTo>
                <a:lnTo>
                  <a:pt x="38595" y="169219"/>
                </a:lnTo>
                <a:lnTo>
                  <a:pt x="48417" y="159502"/>
                </a:lnTo>
                <a:lnTo>
                  <a:pt x="50878" y="153534"/>
                </a:lnTo>
                <a:lnTo>
                  <a:pt x="50878" y="139262"/>
                </a:lnTo>
                <a:lnTo>
                  <a:pt x="48417" y="133242"/>
                </a:lnTo>
                <a:lnTo>
                  <a:pt x="38595" y="123525"/>
                </a:lnTo>
                <a:lnTo>
                  <a:pt x="32553" y="121085"/>
                </a:lnTo>
                <a:close/>
              </a:path>
              <a:path w="51434" h="172085">
                <a:moveTo>
                  <a:pt x="32553" y="0"/>
                </a:moveTo>
                <a:lnTo>
                  <a:pt x="18282" y="0"/>
                </a:lnTo>
                <a:lnTo>
                  <a:pt x="12282" y="2429"/>
                </a:lnTo>
                <a:lnTo>
                  <a:pt x="2450" y="12156"/>
                </a:lnTo>
                <a:lnTo>
                  <a:pt x="0" y="18177"/>
                </a:lnTo>
                <a:lnTo>
                  <a:pt x="0" y="32438"/>
                </a:lnTo>
                <a:lnTo>
                  <a:pt x="2450" y="38407"/>
                </a:lnTo>
                <a:lnTo>
                  <a:pt x="12282" y="48134"/>
                </a:lnTo>
                <a:lnTo>
                  <a:pt x="18282" y="50563"/>
                </a:lnTo>
                <a:lnTo>
                  <a:pt x="32553" y="50563"/>
                </a:lnTo>
                <a:lnTo>
                  <a:pt x="38595" y="48134"/>
                </a:lnTo>
                <a:lnTo>
                  <a:pt x="48417" y="38407"/>
                </a:lnTo>
                <a:lnTo>
                  <a:pt x="50878" y="32438"/>
                </a:lnTo>
                <a:lnTo>
                  <a:pt x="50878" y="18177"/>
                </a:lnTo>
                <a:lnTo>
                  <a:pt x="48417" y="12156"/>
                </a:lnTo>
                <a:lnTo>
                  <a:pt x="38595" y="2429"/>
                </a:lnTo>
                <a:lnTo>
                  <a:pt x="32553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2" name="object 222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5028440" y="5165042"/>
            <a:ext cx="1547118" cy="306216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6737680" y="5155539"/>
            <a:ext cx="1302882" cy="249623"/>
          </a:xfrm>
          <a:prstGeom prst="rect">
            <a:avLst/>
          </a:prstGeom>
        </p:spPr>
      </p:pic>
      <p:sp>
        <p:nvSpPr>
          <p:cNvPr id="224" name="object 224"/>
          <p:cNvSpPr/>
          <p:nvPr/>
        </p:nvSpPr>
        <p:spPr>
          <a:xfrm>
            <a:off x="18100464" y="5165047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5" name="object 225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8286507" y="5165047"/>
            <a:ext cx="161984" cy="239647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8500142" y="5221785"/>
            <a:ext cx="160717" cy="183062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5028442" y="5554556"/>
            <a:ext cx="1265656" cy="240120"/>
          </a:xfrm>
          <a:prstGeom prst="rect">
            <a:avLst/>
          </a:prstGeom>
        </p:spPr>
      </p:pic>
      <p:sp>
        <p:nvSpPr>
          <p:cNvPr id="228" name="object 228"/>
          <p:cNvSpPr/>
          <p:nvPr/>
        </p:nvSpPr>
        <p:spPr>
          <a:xfrm>
            <a:off x="16345743" y="5554553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6440515" y="5554553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0" name="object 230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16527048" y="5611305"/>
            <a:ext cx="165628" cy="183052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6846560" y="5545046"/>
            <a:ext cx="1815271" cy="311924"/>
          </a:xfrm>
          <a:prstGeom prst="rect">
            <a:avLst/>
          </a:prstGeom>
        </p:spPr>
      </p:pic>
      <p:sp>
        <p:nvSpPr>
          <p:cNvPr id="232" name="object 232"/>
          <p:cNvSpPr/>
          <p:nvPr/>
        </p:nvSpPr>
        <p:spPr>
          <a:xfrm>
            <a:off x="18721733" y="5554553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3" name="object 233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15020201" y="5934573"/>
            <a:ext cx="2094850" cy="311916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7274804" y="5944079"/>
            <a:ext cx="1170252" cy="240116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8799872" y="6000822"/>
            <a:ext cx="148351" cy="179418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8587980" y="6000818"/>
            <a:ext cx="160717" cy="183062"/>
          </a:xfrm>
          <a:prstGeom prst="rect">
            <a:avLst/>
          </a:prstGeom>
        </p:spPr>
      </p:pic>
      <p:sp>
        <p:nvSpPr>
          <p:cNvPr id="237" name="object 237"/>
          <p:cNvSpPr/>
          <p:nvPr/>
        </p:nvSpPr>
        <p:spPr>
          <a:xfrm>
            <a:off x="19010498" y="6011277"/>
            <a:ext cx="46990" cy="171450"/>
          </a:xfrm>
          <a:custGeom>
            <a:avLst/>
            <a:gdLst/>
            <a:ahLst/>
            <a:cxnLst/>
            <a:rect l="l" t="t" r="r" b="b"/>
            <a:pathLst>
              <a:path w="46990" h="171450">
                <a:moveTo>
                  <a:pt x="29904" y="124739"/>
                </a:moveTo>
                <a:lnTo>
                  <a:pt x="16910" y="124739"/>
                </a:lnTo>
                <a:lnTo>
                  <a:pt x="11360" y="126980"/>
                </a:lnTo>
                <a:lnTo>
                  <a:pt x="2282" y="135964"/>
                </a:lnTo>
                <a:lnTo>
                  <a:pt x="0" y="141440"/>
                </a:lnTo>
                <a:lnTo>
                  <a:pt x="0" y="154435"/>
                </a:lnTo>
                <a:lnTo>
                  <a:pt x="2282" y="159984"/>
                </a:lnTo>
                <a:lnTo>
                  <a:pt x="11360" y="169062"/>
                </a:lnTo>
                <a:lnTo>
                  <a:pt x="16910" y="171335"/>
                </a:lnTo>
                <a:lnTo>
                  <a:pt x="29904" y="171335"/>
                </a:lnTo>
                <a:lnTo>
                  <a:pt x="35402" y="169062"/>
                </a:lnTo>
                <a:lnTo>
                  <a:pt x="44490" y="159984"/>
                </a:lnTo>
                <a:lnTo>
                  <a:pt x="46762" y="154435"/>
                </a:lnTo>
                <a:lnTo>
                  <a:pt x="46762" y="141440"/>
                </a:lnTo>
                <a:lnTo>
                  <a:pt x="44490" y="135964"/>
                </a:lnTo>
                <a:lnTo>
                  <a:pt x="35402" y="126980"/>
                </a:lnTo>
                <a:lnTo>
                  <a:pt x="29904" y="124739"/>
                </a:lnTo>
                <a:close/>
              </a:path>
              <a:path w="46990" h="171450">
                <a:moveTo>
                  <a:pt x="29904" y="0"/>
                </a:moveTo>
                <a:lnTo>
                  <a:pt x="16910" y="0"/>
                </a:lnTo>
                <a:lnTo>
                  <a:pt x="11360" y="2251"/>
                </a:lnTo>
                <a:lnTo>
                  <a:pt x="2282" y="11224"/>
                </a:lnTo>
                <a:lnTo>
                  <a:pt x="0" y="16701"/>
                </a:lnTo>
                <a:lnTo>
                  <a:pt x="0" y="29695"/>
                </a:lnTo>
                <a:lnTo>
                  <a:pt x="2282" y="35245"/>
                </a:lnTo>
                <a:lnTo>
                  <a:pt x="11360" y="44333"/>
                </a:lnTo>
                <a:lnTo>
                  <a:pt x="16910" y="46595"/>
                </a:lnTo>
                <a:lnTo>
                  <a:pt x="29904" y="46595"/>
                </a:lnTo>
                <a:lnTo>
                  <a:pt x="35402" y="44333"/>
                </a:lnTo>
                <a:lnTo>
                  <a:pt x="44490" y="35245"/>
                </a:lnTo>
                <a:lnTo>
                  <a:pt x="46762" y="29695"/>
                </a:lnTo>
                <a:lnTo>
                  <a:pt x="46762" y="16701"/>
                </a:lnTo>
                <a:lnTo>
                  <a:pt x="44490" y="11224"/>
                </a:lnTo>
                <a:lnTo>
                  <a:pt x="35402" y="2251"/>
                </a:lnTo>
                <a:lnTo>
                  <a:pt x="2990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8" name="object 238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15024944" y="6322184"/>
            <a:ext cx="2049817" cy="306371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15024944" y="6713596"/>
            <a:ext cx="2820725" cy="311925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15024944" y="7101216"/>
            <a:ext cx="2154424" cy="251530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5024944" y="7490731"/>
            <a:ext cx="1925271" cy="251530"/>
          </a:xfrm>
          <a:prstGeom prst="rect">
            <a:avLst/>
          </a:prstGeom>
        </p:spPr>
      </p:pic>
      <p:pic>
        <p:nvPicPr>
          <p:cNvPr id="242" name="object 242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5124472" y="7880250"/>
            <a:ext cx="2647945" cy="251530"/>
          </a:xfrm>
          <a:prstGeom prst="rect">
            <a:avLst/>
          </a:prstGeom>
        </p:spPr>
      </p:pic>
      <p:pic>
        <p:nvPicPr>
          <p:cNvPr id="243" name="object 243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7923594" y="7891664"/>
            <a:ext cx="161984" cy="239647"/>
          </a:xfrm>
          <a:prstGeom prst="rect">
            <a:avLst/>
          </a:prstGeom>
        </p:spPr>
      </p:pic>
      <p:sp>
        <p:nvSpPr>
          <p:cNvPr id="244" name="object 244"/>
          <p:cNvSpPr/>
          <p:nvPr/>
        </p:nvSpPr>
        <p:spPr>
          <a:xfrm>
            <a:off x="18141207" y="7882157"/>
            <a:ext cx="44450" cy="245745"/>
          </a:xfrm>
          <a:custGeom>
            <a:avLst/>
            <a:gdLst/>
            <a:ahLst/>
            <a:cxnLst/>
            <a:rect l="l" t="t" r="r" b="b"/>
            <a:pathLst>
              <a:path w="44450" h="245745">
                <a:moveTo>
                  <a:pt x="39140" y="68469"/>
                </a:moveTo>
                <a:lnTo>
                  <a:pt x="4272" y="68469"/>
                </a:lnTo>
                <a:lnTo>
                  <a:pt x="4272" y="245667"/>
                </a:lnTo>
                <a:lnTo>
                  <a:pt x="39140" y="245667"/>
                </a:lnTo>
                <a:lnTo>
                  <a:pt x="39140" y="68469"/>
                </a:lnTo>
                <a:close/>
              </a:path>
              <a:path w="44450" h="245745">
                <a:moveTo>
                  <a:pt x="27894" y="0"/>
                </a:moveTo>
                <a:lnTo>
                  <a:pt x="15852" y="0"/>
                </a:lnTo>
                <a:lnTo>
                  <a:pt x="10701" y="1999"/>
                </a:lnTo>
                <a:lnTo>
                  <a:pt x="2136" y="10041"/>
                </a:lnTo>
                <a:lnTo>
                  <a:pt x="0" y="14952"/>
                </a:lnTo>
                <a:lnTo>
                  <a:pt x="41" y="26459"/>
                </a:lnTo>
                <a:lnTo>
                  <a:pt x="2136" y="31192"/>
                </a:lnTo>
                <a:lnTo>
                  <a:pt x="10780" y="39360"/>
                </a:lnTo>
                <a:lnTo>
                  <a:pt x="15852" y="41359"/>
                </a:lnTo>
                <a:lnTo>
                  <a:pt x="27894" y="41359"/>
                </a:lnTo>
                <a:lnTo>
                  <a:pt x="33067" y="39360"/>
                </a:lnTo>
                <a:lnTo>
                  <a:pt x="41726" y="31328"/>
                </a:lnTo>
                <a:lnTo>
                  <a:pt x="43893" y="26459"/>
                </a:lnTo>
                <a:lnTo>
                  <a:pt x="43893" y="14952"/>
                </a:lnTo>
                <a:lnTo>
                  <a:pt x="41726" y="10041"/>
                </a:lnTo>
                <a:lnTo>
                  <a:pt x="33067" y="1999"/>
                </a:lnTo>
                <a:lnTo>
                  <a:pt x="2789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5" name="object 245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8231997" y="7948408"/>
            <a:ext cx="162466" cy="249468"/>
          </a:xfrm>
          <a:prstGeom prst="rect">
            <a:avLst/>
          </a:prstGeom>
        </p:spPr>
      </p:pic>
      <p:grpSp>
        <p:nvGrpSpPr>
          <p:cNvPr id="246" name="object 246"/>
          <p:cNvGrpSpPr/>
          <p:nvPr/>
        </p:nvGrpSpPr>
        <p:grpSpPr>
          <a:xfrm>
            <a:off x="18450087" y="7882157"/>
            <a:ext cx="361950" cy="250190"/>
            <a:chOff x="18450087" y="7882157"/>
            <a:chExt cx="361950" cy="250190"/>
          </a:xfrm>
        </p:grpSpPr>
        <p:sp>
          <p:nvSpPr>
            <p:cNvPr id="247" name="object 247"/>
            <p:cNvSpPr/>
            <p:nvPr/>
          </p:nvSpPr>
          <p:spPr>
            <a:xfrm>
              <a:off x="18450087" y="7882157"/>
              <a:ext cx="44450" cy="245745"/>
            </a:xfrm>
            <a:custGeom>
              <a:avLst/>
              <a:gdLst/>
              <a:ahLst/>
              <a:cxnLst/>
              <a:rect l="l" t="t" r="r" b="b"/>
              <a:pathLst>
                <a:path w="44450" h="245745">
                  <a:moveTo>
                    <a:pt x="39140" y="68469"/>
                  </a:moveTo>
                  <a:lnTo>
                    <a:pt x="4272" y="68469"/>
                  </a:lnTo>
                  <a:lnTo>
                    <a:pt x="4272" y="245667"/>
                  </a:lnTo>
                  <a:lnTo>
                    <a:pt x="39140" y="245667"/>
                  </a:lnTo>
                  <a:lnTo>
                    <a:pt x="39140" y="68469"/>
                  </a:lnTo>
                  <a:close/>
                </a:path>
                <a:path w="44450" h="245745">
                  <a:moveTo>
                    <a:pt x="27894" y="0"/>
                  </a:moveTo>
                  <a:lnTo>
                    <a:pt x="15852" y="0"/>
                  </a:lnTo>
                  <a:lnTo>
                    <a:pt x="10701" y="1999"/>
                  </a:lnTo>
                  <a:lnTo>
                    <a:pt x="2136" y="10041"/>
                  </a:lnTo>
                  <a:lnTo>
                    <a:pt x="0" y="14952"/>
                  </a:lnTo>
                  <a:lnTo>
                    <a:pt x="41" y="26459"/>
                  </a:lnTo>
                  <a:lnTo>
                    <a:pt x="2136" y="31192"/>
                  </a:lnTo>
                  <a:lnTo>
                    <a:pt x="10780" y="39360"/>
                  </a:lnTo>
                  <a:lnTo>
                    <a:pt x="15852" y="41359"/>
                  </a:lnTo>
                  <a:lnTo>
                    <a:pt x="27894" y="41359"/>
                  </a:lnTo>
                  <a:lnTo>
                    <a:pt x="33067" y="39360"/>
                  </a:lnTo>
                  <a:lnTo>
                    <a:pt x="41726" y="31328"/>
                  </a:lnTo>
                  <a:lnTo>
                    <a:pt x="43893" y="26459"/>
                  </a:lnTo>
                  <a:lnTo>
                    <a:pt x="43893" y="14952"/>
                  </a:lnTo>
                  <a:lnTo>
                    <a:pt x="41726" y="10041"/>
                  </a:lnTo>
                  <a:lnTo>
                    <a:pt x="33067" y="1999"/>
                  </a:lnTo>
                  <a:lnTo>
                    <a:pt x="27894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8528843" y="7908463"/>
              <a:ext cx="100970" cy="22173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8663871" y="7948403"/>
              <a:ext cx="147723" cy="183376"/>
            </a:xfrm>
            <a:prstGeom prst="rect">
              <a:avLst/>
            </a:prstGeom>
          </p:spPr>
        </p:pic>
      </p:grpSp>
      <p:sp>
        <p:nvSpPr>
          <p:cNvPr id="250" name="object 250"/>
          <p:cNvSpPr/>
          <p:nvPr/>
        </p:nvSpPr>
        <p:spPr>
          <a:xfrm>
            <a:off x="18871477" y="7891654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1" name="object 251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5024944" y="8337922"/>
            <a:ext cx="1310668" cy="183377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16476478" y="8337922"/>
            <a:ext cx="147723" cy="183376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6783632" y="8281183"/>
            <a:ext cx="1597388" cy="240116"/>
          </a:xfrm>
          <a:prstGeom prst="rect">
            <a:avLst/>
          </a:prstGeom>
        </p:spPr>
      </p:pic>
      <p:pic>
        <p:nvPicPr>
          <p:cNvPr id="254" name="object 254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5024944" y="8659283"/>
            <a:ext cx="1991808" cy="317626"/>
          </a:xfrm>
          <a:prstGeom prst="rect">
            <a:avLst/>
          </a:prstGeom>
        </p:spPr>
      </p:pic>
      <p:pic>
        <p:nvPicPr>
          <p:cNvPr id="255" name="object 255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7167947" y="8661181"/>
            <a:ext cx="1821140" cy="311925"/>
          </a:xfrm>
          <a:prstGeom prst="rect">
            <a:avLst/>
          </a:prstGeom>
        </p:spPr>
      </p:pic>
      <p:sp>
        <p:nvSpPr>
          <p:cNvPr id="256" name="object 256"/>
          <p:cNvSpPr/>
          <p:nvPr/>
        </p:nvSpPr>
        <p:spPr>
          <a:xfrm>
            <a:off x="19048979" y="8670688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60"/>
                </a:lnTo>
                <a:lnTo>
                  <a:pt x="34868" y="23616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7" name="object 257"/>
          <p:cNvGrpSpPr/>
          <p:nvPr/>
        </p:nvGrpSpPr>
        <p:grpSpPr>
          <a:xfrm>
            <a:off x="18848404" y="1435211"/>
            <a:ext cx="1174750" cy="1174750"/>
            <a:chOff x="18848404" y="1435211"/>
            <a:chExt cx="1174750" cy="1174750"/>
          </a:xfrm>
        </p:grpSpPr>
        <p:sp>
          <p:nvSpPr>
            <p:cNvPr id="258" name="object 258"/>
            <p:cNvSpPr/>
            <p:nvPr/>
          </p:nvSpPr>
          <p:spPr>
            <a:xfrm>
              <a:off x="19098208" y="1685015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40" h="675639">
                  <a:moveTo>
                    <a:pt x="675068" y="337528"/>
                  </a:moveTo>
                  <a:lnTo>
                    <a:pt x="671987" y="383329"/>
                  </a:lnTo>
                  <a:lnTo>
                    <a:pt x="663011" y="427257"/>
                  </a:lnTo>
                  <a:lnTo>
                    <a:pt x="648543" y="468910"/>
                  </a:lnTo>
                  <a:lnTo>
                    <a:pt x="628986" y="507886"/>
                  </a:lnTo>
                  <a:lnTo>
                    <a:pt x="604740" y="543783"/>
                  </a:lnTo>
                  <a:lnTo>
                    <a:pt x="576208" y="576198"/>
                  </a:lnTo>
                  <a:lnTo>
                    <a:pt x="543793" y="604729"/>
                  </a:lnTo>
                  <a:lnTo>
                    <a:pt x="507897" y="628975"/>
                  </a:lnTo>
                  <a:lnTo>
                    <a:pt x="468921" y="648533"/>
                  </a:lnTo>
                  <a:lnTo>
                    <a:pt x="427268" y="663001"/>
                  </a:lnTo>
                  <a:lnTo>
                    <a:pt x="383340" y="671976"/>
                  </a:lnTo>
                  <a:lnTo>
                    <a:pt x="337539" y="675057"/>
                  </a:lnTo>
                  <a:lnTo>
                    <a:pt x="291738" y="671976"/>
                  </a:lnTo>
                  <a:lnTo>
                    <a:pt x="247809" y="663001"/>
                  </a:lnTo>
                  <a:lnTo>
                    <a:pt x="206155" y="648533"/>
                  </a:lnTo>
                  <a:lnTo>
                    <a:pt x="167178" y="628975"/>
                  </a:lnTo>
                  <a:lnTo>
                    <a:pt x="131281" y="604729"/>
                  </a:lnTo>
                  <a:lnTo>
                    <a:pt x="98864" y="576198"/>
                  </a:lnTo>
                  <a:lnTo>
                    <a:pt x="70332" y="543783"/>
                  </a:lnTo>
                  <a:lnTo>
                    <a:pt x="46085" y="507886"/>
                  </a:lnTo>
                  <a:lnTo>
                    <a:pt x="26526" y="468910"/>
                  </a:lnTo>
                  <a:lnTo>
                    <a:pt x="12057" y="427257"/>
                  </a:lnTo>
                  <a:lnTo>
                    <a:pt x="3081" y="383329"/>
                  </a:lnTo>
                  <a:lnTo>
                    <a:pt x="0" y="337528"/>
                  </a:lnTo>
                  <a:lnTo>
                    <a:pt x="3081" y="291728"/>
                  </a:lnTo>
                  <a:lnTo>
                    <a:pt x="12057" y="247800"/>
                  </a:lnTo>
                  <a:lnTo>
                    <a:pt x="26526" y="206147"/>
                  </a:lnTo>
                  <a:lnTo>
                    <a:pt x="46085" y="167171"/>
                  </a:lnTo>
                  <a:lnTo>
                    <a:pt x="70332" y="131274"/>
                  </a:lnTo>
                  <a:lnTo>
                    <a:pt x="98864" y="98859"/>
                  </a:lnTo>
                  <a:lnTo>
                    <a:pt x="131281" y="70328"/>
                  </a:lnTo>
                  <a:lnTo>
                    <a:pt x="167178" y="46082"/>
                  </a:lnTo>
                  <a:lnTo>
                    <a:pt x="206155" y="26524"/>
                  </a:lnTo>
                  <a:lnTo>
                    <a:pt x="247809" y="12056"/>
                  </a:lnTo>
                  <a:lnTo>
                    <a:pt x="291738" y="3081"/>
                  </a:lnTo>
                  <a:lnTo>
                    <a:pt x="337539" y="0"/>
                  </a:lnTo>
                  <a:lnTo>
                    <a:pt x="383340" y="3081"/>
                  </a:lnTo>
                  <a:lnTo>
                    <a:pt x="427268" y="12056"/>
                  </a:lnTo>
                  <a:lnTo>
                    <a:pt x="468921" y="26524"/>
                  </a:lnTo>
                  <a:lnTo>
                    <a:pt x="507897" y="46082"/>
                  </a:lnTo>
                  <a:lnTo>
                    <a:pt x="543793" y="70328"/>
                  </a:lnTo>
                  <a:lnTo>
                    <a:pt x="576208" y="98859"/>
                  </a:lnTo>
                  <a:lnTo>
                    <a:pt x="604740" y="131274"/>
                  </a:lnTo>
                  <a:lnTo>
                    <a:pt x="628986" y="167171"/>
                  </a:lnTo>
                  <a:lnTo>
                    <a:pt x="648543" y="206147"/>
                  </a:lnTo>
                  <a:lnTo>
                    <a:pt x="663011" y="247800"/>
                  </a:lnTo>
                  <a:lnTo>
                    <a:pt x="671987" y="291728"/>
                  </a:lnTo>
                  <a:lnTo>
                    <a:pt x="675068" y="337528"/>
                  </a:lnTo>
                  <a:close/>
                </a:path>
              </a:pathLst>
            </a:custGeom>
            <a:ln w="4996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9227447" y="1772740"/>
              <a:ext cx="331470" cy="499745"/>
            </a:xfrm>
            <a:custGeom>
              <a:avLst/>
              <a:gdLst/>
              <a:ahLst/>
              <a:cxnLst/>
              <a:rect l="l" t="t" r="r" b="b"/>
              <a:pathLst>
                <a:path w="331469" h="499744">
                  <a:moveTo>
                    <a:pt x="0" y="499607"/>
                  </a:moveTo>
                  <a:lnTo>
                    <a:pt x="331194" y="499607"/>
                  </a:lnTo>
                  <a:lnTo>
                    <a:pt x="331194" y="0"/>
                  </a:lnTo>
                  <a:lnTo>
                    <a:pt x="0" y="0"/>
                  </a:lnTo>
                  <a:lnTo>
                    <a:pt x="0" y="4996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9489902" y="1873612"/>
              <a:ext cx="154305" cy="298450"/>
            </a:xfrm>
            <a:custGeom>
              <a:avLst/>
              <a:gdLst/>
              <a:ahLst/>
              <a:cxnLst/>
              <a:rect l="l" t="t" r="r" b="b"/>
              <a:pathLst>
                <a:path w="154305" h="298450">
                  <a:moveTo>
                    <a:pt x="0" y="0"/>
                  </a:moveTo>
                  <a:lnTo>
                    <a:pt x="154141" y="143723"/>
                  </a:lnTo>
                  <a:lnTo>
                    <a:pt x="0" y="297865"/>
                  </a:lnTo>
                </a:path>
              </a:pathLst>
            </a:custGeom>
            <a:ln w="4996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9098208" y="1685015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40" h="675639">
                  <a:moveTo>
                    <a:pt x="337539" y="0"/>
                  </a:moveTo>
                  <a:lnTo>
                    <a:pt x="291738" y="3081"/>
                  </a:lnTo>
                  <a:lnTo>
                    <a:pt x="247809" y="12056"/>
                  </a:lnTo>
                  <a:lnTo>
                    <a:pt x="206155" y="26524"/>
                  </a:lnTo>
                  <a:lnTo>
                    <a:pt x="167178" y="46082"/>
                  </a:lnTo>
                  <a:lnTo>
                    <a:pt x="131281" y="70328"/>
                  </a:lnTo>
                  <a:lnTo>
                    <a:pt x="98864" y="98859"/>
                  </a:lnTo>
                  <a:lnTo>
                    <a:pt x="70332" y="131274"/>
                  </a:lnTo>
                  <a:lnTo>
                    <a:pt x="46085" y="167171"/>
                  </a:lnTo>
                  <a:lnTo>
                    <a:pt x="26526" y="206147"/>
                  </a:lnTo>
                  <a:lnTo>
                    <a:pt x="12057" y="247800"/>
                  </a:lnTo>
                  <a:lnTo>
                    <a:pt x="3081" y="291728"/>
                  </a:lnTo>
                  <a:lnTo>
                    <a:pt x="0" y="337528"/>
                  </a:lnTo>
                  <a:lnTo>
                    <a:pt x="3081" y="383329"/>
                  </a:lnTo>
                  <a:lnTo>
                    <a:pt x="12057" y="427257"/>
                  </a:lnTo>
                  <a:lnTo>
                    <a:pt x="26526" y="468910"/>
                  </a:lnTo>
                  <a:lnTo>
                    <a:pt x="46085" y="507886"/>
                  </a:lnTo>
                  <a:lnTo>
                    <a:pt x="70332" y="543783"/>
                  </a:lnTo>
                  <a:lnTo>
                    <a:pt x="98864" y="576198"/>
                  </a:lnTo>
                  <a:lnTo>
                    <a:pt x="131281" y="604729"/>
                  </a:lnTo>
                  <a:lnTo>
                    <a:pt x="167178" y="628975"/>
                  </a:lnTo>
                  <a:lnTo>
                    <a:pt x="206155" y="648533"/>
                  </a:lnTo>
                  <a:lnTo>
                    <a:pt x="247809" y="663001"/>
                  </a:lnTo>
                  <a:lnTo>
                    <a:pt x="291738" y="671976"/>
                  </a:lnTo>
                  <a:lnTo>
                    <a:pt x="337539" y="675057"/>
                  </a:lnTo>
                  <a:lnTo>
                    <a:pt x="383340" y="671976"/>
                  </a:lnTo>
                  <a:lnTo>
                    <a:pt x="427268" y="663001"/>
                  </a:lnTo>
                  <a:lnTo>
                    <a:pt x="468921" y="648533"/>
                  </a:lnTo>
                  <a:lnTo>
                    <a:pt x="507897" y="628975"/>
                  </a:lnTo>
                  <a:lnTo>
                    <a:pt x="543793" y="604729"/>
                  </a:lnTo>
                  <a:lnTo>
                    <a:pt x="576208" y="576198"/>
                  </a:lnTo>
                  <a:lnTo>
                    <a:pt x="604740" y="543783"/>
                  </a:lnTo>
                  <a:lnTo>
                    <a:pt x="628986" y="507886"/>
                  </a:lnTo>
                  <a:lnTo>
                    <a:pt x="648543" y="468910"/>
                  </a:lnTo>
                  <a:lnTo>
                    <a:pt x="663011" y="427257"/>
                  </a:lnTo>
                  <a:lnTo>
                    <a:pt x="671987" y="383329"/>
                  </a:lnTo>
                  <a:lnTo>
                    <a:pt x="675068" y="337528"/>
                  </a:lnTo>
                  <a:lnTo>
                    <a:pt x="671987" y="291728"/>
                  </a:lnTo>
                  <a:lnTo>
                    <a:pt x="663011" y="247800"/>
                  </a:lnTo>
                  <a:lnTo>
                    <a:pt x="648543" y="206147"/>
                  </a:lnTo>
                  <a:lnTo>
                    <a:pt x="628986" y="167171"/>
                  </a:lnTo>
                  <a:lnTo>
                    <a:pt x="604740" y="131274"/>
                  </a:lnTo>
                  <a:lnTo>
                    <a:pt x="576208" y="98859"/>
                  </a:lnTo>
                  <a:lnTo>
                    <a:pt x="543793" y="70328"/>
                  </a:lnTo>
                  <a:lnTo>
                    <a:pt x="507897" y="46082"/>
                  </a:lnTo>
                  <a:lnTo>
                    <a:pt x="468921" y="26524"/>
                  </a:lnTo>
                  <a:lnTo>
                    <a:pt x="427268" y="12056"/>
                  </a:lnTo>
                  <a:lnTo>
                    <a:pt x="383340" y="3081"/>
                  </a:lnTo>
                  <a:lnTo>
                    <a:pt x="337539" y="0"/>
                  </a:lnTo>
                  <a:close/>
                </a:path>
              </a:pathLst>
            </a:custGeom>
            <a:solidFill>
              <a:srgbClr val="FFE6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9227447" y="2022544"/>
              <a:ext cx="331470" cy="0"/>
            </a:xfrm>
            <a:custGeom>
              <a:avLst/>
              <a:gdLst/>
              <a:ahLst/>
              <a:cxnLst/>
              <a:rect l="l" t="t" r="r" b="b"/>
              <a:pathLst>
                <a:path w="331469">
                  <a:moveTo>
                    <a:pt x="0" y="0"/>
                  </a:moveTo>
                  <a:lnTo>
                    <a:pt x="331194" y="0"/>
                  </a:lnTo>
                </a:path>
              </a:pathLst>
            </a:custGeom>
            <a:ln w="62825">
              <a:solidFill>
                <a:srgbClr val="F84D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9489902" y="1873612"/>
              <a:ext cx="154305" cy="298450"/>
            </a:xfrm>
            <a:custGeom>
              <a:avLst/>
              <a:gdLst/>
              <a:ahLst/>
              <a:cxnLst/>
              <a:rect l="l" t="t" r="r" b="b"/>
              <a:pathLst>
                <a:path w="154305" h="298450">
                  <a:moveTo>
                    <a:pt x="0" y="0"/>
                  </a:moveTo>
                  <a:lnTo>
                    <a:pt x="154141" y="143723"/>
                  </a:lnTo>
                  <a:lnTo>
                    <a:pt x="0" y="297865"/>
                  </a:lnTo>
                </a:path>
              </a:pathLst>
            </a:custGeom>
            <a:ln w="62825">
              <a:solidFill>
                <a:srgbClr val="F84D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4" name="object 26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661505" cy="9424035"/>
            <a:chOff x="361606" y="628253"/>
            <a:chExt cx="19661505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661474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08765" y="2260770"/>
              <a:ext cx="9300845" cy="7211059"/>
            </a:xfrm>
            <a:custGeom>
              <a:avLst/>
              <a:gdLst/>
              <a:ahLst/>
              <a:cxnLst/>
              <a:rect l="l" t="t" r="r" b="b"/>
              <a:pathLst>
                <a:path w="9300844" h="7211059">
                  <a:moveTo>
                    <a:pt x="41884" y="0"/>
                  </a:moveTo>
                  <a:lnTo>
                    <a:pt x="0" y="0"/>
                  </a:lnTo>
                  <a:lnTo>
                    <a:pt x="0" y="7109473"/>
                  </a:lnTo>
                  <a:lnTo>
                    <a:pt x="41884" y="7109473"/>
                  </a:lnTo>
                  <a:lnTo>
                    <a:pt x="41884" y="0"/>
                  </a:lnTo>
                  <a:close/>
                </a:path>
                <a:path w="9300844" h="7211059">
                  <a:moveTo>
                    <a:pt x="4671301" y="12"/>
                  </a:moveTo>
                  <a:lnTo>
                    <a:pt x="4629416" y="12"/>
                  </a:lnTo>
                  <a:lnTo>
                    <a:pt x="4629416" y="7210780"/>
                  </a:lnTo>
                  <a:lnTo>
                    <a:pt x="4671301" y="7210780"/>
                  </a:lnTo>
                  <a:lnTo>
                    <a:pt x="4671301" y="12"/>
                  </a:lnTo>
                  <a:close/>
                </a:path>
                <a:path w="9300844" h="7211059">
                  <a:moveTo>
                    <a:pt x="9300705" y="12"/>
                  </a:moveTo>
                  <a:lnTo>
                    <a:pt x="9258821" y="12"/>
                  </a:lnTo>
                  <a:lnTo>
                    <a:pt x="9258821" y="7210780"/>
                  </a:lnTo>
                  <a:lnTo>
                    <a:pt x="9300705" y="7210780"/>
                  </a:lnTo>
                  <a:lnTo>
                    <a:pt x="9300705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642872" y="10630298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12" y="56742"/>
                </a:lnTo>
                <a:lnTo>
                  <a:pt x="111031" y="56742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898" y="56742"/>
                </a:lnTo>
                <a:lnTo>
                  <a:pt x="883717" y="56742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58" y="52277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4" y="48731"/>
                </a:lnTo>
                <a:lnTo>
                  <a:pt x="165528" y="49590"/>
                </a:lnTo>
                <a:lnTo>
                  <a:pt x="165208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062082" y="10499210"/>
            <a:ext cx="1557020" cy="431165"/>
          </a:xfrm>
          <a:custGeom>
            <a:avLst/>
            <a:gdLst/>
            <a:ahLst/>
            <a:cxnLst/>
            <a:rect l="l" t="t" r="r" b="b"/>
            <a:pathLst>
              <a:path w="1557019" h="431165">
                <a:moveTo>
                  <a:pt x="392201" y="130289"/>
                </a:moveTo>
                <a:lnTo>
                  <a:pt x="367715" y="87769"/>
                </a:lnTo>
                <a:lnTo>
                  <a:pt x="331317" y="54724"/>
                </a:lnTo>
                <a:lnTo>
                  <a:pt x="285813" y="33324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09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68"/>
                </a:lnTo>
                <a:lnTo>
                  <a:pt x="215315" y="340601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42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289"/>
                </a:lnTo>
                <a:close/>
              </a:path>
              <a:path w="155701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53"/>
                </a:lnTo>
                <a:lnTo>
                  <a:pt x="578408" y="336918"/>
                </a:lnTo>
                <a:lnTo>
                  <a:pt x="554088" y="352094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53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51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21"/>
                </a:lnTo>
                <a:lnTo>
                  <a:pt x="467677" y="163283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55"/>
                </a:lnTo>
                <a:lnTo>
                  <a:pt x="405841" y="372605"/>
                </a:lnTo>
                <a:lnTo>
                  <a:pt x="433984" y="403644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72922" y="332803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557019" h="431165">
                <a:moveTo>
                  <a:pt x="1011224" y="279031"/>
                </a:moveTo>
                <a:lnTo>
                  <a:pt x="1010996" y="220421"/>
                </a:lnTo>
                <a:lnTo>
                  <a:pt x="991793" y="177050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44"/>
                </a:lnTo>
                <a:lnTo>
                  <a:pt x="785317" y="422744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52"/>
                </a:lnTo>
                <a:lnTo>
                  <a:pt x="882624" y="208026"/>
                </a:lnTo>
                <a:lnTo>
                  <a:pt x="906322" y="212928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44"/>
                </a:lnTo>
                <a:lnTo>
                  <a:pt x="988301" y="422744"/>
                </a:lnTo>
                <a:lnTo>
                  <a:pt x="1011224" y="279031"/>
                </a:lnTo>
                <a:close/>
              </a:path>
              <a:path w="155701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16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36"/>
                </a:lnTo>
                <a:lnTo>
                  <a:pt x="1116914" y="145948"/>
                </a:lnTo>
                <a:lnTo>
                  <a:pt x="1058189" y="145948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48"/>
                </a:lnTo>
                <a:lnTo>
                  <a:pt x="1196314" y="145948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41"/>
                </a:lnTo>
                <a:lnTo>
                  <a:pt x="1299210" y="7835"/>
                </a:lnTo>
                <a:close/>
              </a:path>
              <a:path w="1557019" h="431165">
                <a:moveTo>
                  <a:pt x="1556435" y="281279"/>
                </a:moveTo>
                <a:lnTo>
                  <a:pt x="1554911" y="255549"/>
                </a:lnTo>
                <a:lnTo>
                  <a:pt x="1553705" y="235077"/>
                </a:lnTo>
                <a:lnTo>
                  <a:pt x="1553578" y="232930"/>
                </a:lnTo>
                <a:lnTo>
                  <a:pt x="1540268" y="197396"/>
                </a:lnTo>
                <a:lnTo>
                  <a:pt x="1538566" y="192849"/>
                </a:lnTo>
                <a:lnTo>
                  <a:pt x="1512785" y="162458"/>
                </a:lnTo>
                <a:lnTo>
                  <a:pt x="1488211" y="148996"/>
                </a:lnTo>
                <a:lnTo>
                  <a:pt x="1488211" y="255549"/>
                </a:lnTo>
                <a:lnTo>
                  <a:pt x="1342821" y="255549"/>
                </a:lnTo>
                <a:lnTo>
                  <a:pt x="1357553" y="230187"/>
                </a:lnTo>
                <a:lnTo>
                  <a:pt x="1377149" y="212001"/>
                </a:lnTo>
                <a:lnTo>
                  <a:pt x="1399997" y="201053"/>
                </a:lnTo>
                <a:lnTo>
                  <a:pt x="1424470" y="197396"/>
                </a:lnTo>
                <a:lnTo>
                  <a:pt x="1447241" y="200901"/>
                </a:lnTo>
                <a:lnTo>
                  <a:pt x="1466621" y="211582"/>
                </a:lnTo>
                <a:lnTo>
                  <a:pt x="1480845" y="229717"/>
                </a:lnTo>
                <a:lnTo>
                  <a:pt x="1488211" y="255549"/>
                </a:lnTo>
                <a:lnTo>
                  <a:pt x="1488211" y="148996"/>
                </a:lnTo>
                <a:lnTo>
                  <a:pt x="1477645" y="143192"/>
                </a:lnTo>
                <a:lnTo>
                  <a:pt x="1434528" y="136448"/>
                </a:lnTo>
                <a:lnTo>
                  <a:pt x="1382610" y="144132"/>
                </a:lnTo>
                <a:lnTo>
                  <a:pt x="1338414" y="165150"/>
                </a:lnTo>
                <a:lnTo>
                  <a:pt x="1303235" y="196469"/>
                </a:lnTo>
                <a:lnTo>
                  <a:pt x="1278369" y="235077"/>
                </a:lnTo>
                <a:lnTo>
                  <a:pt x="1265097" y="277914"/>
                </a:lnTo>
                <a:lnTo>
                  <a:pt x="1264907" y="326694"/>
                </a:lnTo>
                <a:lnTo>
                  <a:pt x="1279525" y="368338"/>
                </a:lnTo>
                <a:lnTo>
                  <a:pt x="1306601" y="400799"/>
                </a:lnTo>
                <a:lnTo>
                  <a:pt x="1343774" y="422033"/>
                </a:lnTo>
                <a:lnTo>
                  <a:pt x="1388681" y="430022"/>
                </a:lnTo>
                <a:lnTo>
                  <a:pt x="1426273" y="426732"/>
                </a:lnTo>
                <a:lnTo>
                  <a:pt x="1461300" y="416318"/>
                </a:lnTo>
                <a:lnTo>
                  <a:pt x="1492872" y="399199"/>
                </a:lnTo>
                <a:lnTo>
                  <a:pt x="1520088" y="375780"/>
                </a:lnTo>
                <a:lnTo>
                  <a:pt x="1509001" y="366268"/>
                </a:lnTo>
                <a:lnTo>
                  <a:pt x="1473111" y="335521"/>
                </a:lnTo>
                <a:lnTo>
                  <a:pt x="1458112" y="348107"/>
                </a:lnTo>
                <a:lnTo>
                  <a:pt x="1440332" y="357809"/>
                </a:lnTo>
                <a:lnTo>
                  <a:pt x="1420355" y="364058"/>
                </a:lnTo>
                <a:lnTo>
                  <a:pt x="1398739" y="366268"/>
                </a:lnTo>
                <a:lnTo>
                  <a:pt x="1374851" y="362254"/>
                </a:lnTo>
                <a:lnTo>
                  <a:pt x="1354772" y="350545"/>
                </a:lnTo>
                <a:lnTo>
                  <a:pt x="1340472" y="331584"/>
                </a:lnTo>
                <a:lnTo>
                  <a:pt x="1333868" y="305879"/>
                </a:lnTo>
                <a:lnTo>
                  <a:pt x="1552511" y="305879"/>
                </a:lnTo>
                <a:lnTo>
                  <a:pt x="1555877" y="289102"/>
                </a:lnTo>
                <a:lnTo>
                  <a:pt x="1556435" y="28127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61606" y="628253"/>
            <a:ext cx="19661505" cy="9424035"/>
            <a:chOff x="361606" y="628253"/>
            <a:chExt cx="19661505" cy="94240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380886" cy="94237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81753" y="5862334"/>
              <a:ext cx="3326765" cy="29209"/>
            </a:xfrm>
            <a:custGeom>
              <a:avLst/>
              <a:gdLst/>
              <a:ahLst/>
              <a:cxnLst/>
              <a:rect l="l" t="t" r="r" b="b"/>
              <a:pathLst>
                <a:path w="3326765" h="29210">
                  <a:moveTo>
                    <a:pt x="3326328" y="0"/>
                  </a:moveTo>
                  <a:lnTo>
                    <a:pt x="0" y="0"/>
                  </a:lnTo>
                  <a:lnTo>
                    <a:pt x="0" y="28627"/>
                  </a:lnTo>
                  <a:lnTo>
                    <a:pt x="3326328" y="28627"/>
                  </a:lnTo>
                  <a:lnTo>
                    <a:pt x="332632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8721" y="6097518"/>
              <a:ext cx="190601" cy="23662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955970" y="6012046"/>
              <a:ext cx="726440" cy="321945"/>
            </a:xfrm>
            <a:custGeom>
              <a:avLst/>
              <a:gdLst/>
              <a:ahLst/>
              <a:cxnLst/>
              <a:rect l="l" t="t" r="r" b="b"/>
              <a:pathLst>
                <a:path w="726440" h="321945">
                  <a:moveTo>
                    <a:pt x="209003" y="12268"/>
                  </a:moveTo>
                  <a:lnTo>
                    <a:pt x="164833" y="12268"/>
                  </a:lnTo>
                  <a:lnTo>
                    <a:pt x="164833" y="202869"/>
                  </a:lnTo>
                  <a:lnTo>
                    <a:pt x="164426" y="213944"/>
                  </a:lnTo>
                  <a:lnTo>
                    <a:pt x="154165" y="253250"/>
                  </a:lnTo>
                  <a:lnTo>
                    <a:pt x="123240" y="280682"/>
                  </a:lnTo>
                  <a:lnTo>
                    <a:pt x="105524" y="283248"/>
                  </a:lnTo>
                  <a:lnTo>
                    <a:pt x="96570" y="282600"/>
                  </a:lnTo>
                  <a:lnTo>
                    <a:pt x="96316" y="282600"/>
                  </a:lnTo>
                  <a:lnTo>
                    <a:pt x="88087" y="280682"/>
                  </a:lnTo>
                  <a:lnTo>
                    <a:pt x="87884" y="280682"/>
                  </a:lnTo>
                  <a:lnTo>
                    <a:pt x="79832" y="277253"/>
                  </a:lnTo>
                  <a:lnTo>
                    <a:pt x="52768" y="243763"/>
                  </a:lnTo>
                  <a:lnTo>
                    <a:pt x="46024" y="203276"/>
                  </a:lnTo>
                  <a:lnTo>
                    <a:pt x="46012" y="202869"/>
                  </a:lnTo>
                  <a:lnTo>
                    <a:pt x="46431" y="191909"/>
                  </a:lnTo>
                  <a:lnTo>
                    <a:pt x="56388" y="154000"/>
                  </a:lnTo>
                  <a:lnTo>
                    <a:pt x="87350" y="126339"/>
                  </a:lnTo>
                  <a:lnTo>
                    <a:pt x="105524" y="123723"/>
                  </a:lnTo>
                  <a:lnTo>
                    <a:pt x="115354" y="124383"/>
                  </a:lnTo>
                  <a:lnTo>
                    <a:pt x="114998" y="124383"/>
                  </a:lnTo>
                  <a:lnTo>
                    <a:pt x="123393" y="126199"/>
                  </a:lnTo>
                  <a:lnTo>
                    <a:pt x="154305" y="152895"/>
                  </a:lnTo>
                  <a:lnTo>
                    <a:pt x="164414" y="191300"/>
                  </a:lnTo>
                  <a:lnTo>
                    <a:pt x="164833" y="202869"/>
                  </a:lnTo>
                  <a:lnTo>
                    <a:pt x="164833" y="12268"/>
                  </a:lnTo>
                  <a:lnTo>
                    <a:pt x="164020" y="12268"/>
                  </a:lnTo>
                  <a:lnTo>
                    <a:pt x="164020" y="125564"/>
                  </a:lnTo>
                  <a:lnTo>
                    <a:pt x="161569" y="125564"/>
                  </a:lnTo>
                  <a:lnTo>
                    <a:pt x="136105" y="96215"/>
                  </a:lnTo>
                  <a:lnTo>
                    <a:pt x="95719" y="85483"/>
                  </a:lnTo>
                  <a:lnTo>
                    <a:pt x="82359" y="86347"/>
                  </a:lnTo>
                  <a:lnTo>
                    <a:pt x="36360" y="107124"/>
                  </a:lnTo>
                  <a:lnTo>
                    <a:pt x="12471" y="139674"/>
                  </a:lnTo>
                  <a:lnTo>
                    <a:pt x="774" y="185343"/>
                  </a:lnTo>
                  <a:lnTo>
                    <a:pt x="0" y="203276"/>
                  </a:lnTo>
                  <a:lnTo>
                    <a:pt x="762" y="221043"/>
                  </a:lnTo>
                  <a:lnTo>
                    <a:pt x="3060" y="237502"/>
                  </a:lnTo>
                  <a:lnTo>
                    <a:pt x="6832" y="252399"/>
                  </a:lnTo>
                  <a:lnTo>
                    <a:pt x="6896" y="252691"/>
                  </a:lnTo>
                  <a:lnTo>
                    <a:pt x="26898" y="289991"/>
                  </a:lnTo>
                  <a:lnTo>
                    <a:pt x="57442" y="313486"/>
                  </a:lnTo>
                  <a:lnTo>
                    <a:pt x="95719" y="321487"/>
                  </a:lnTo>
                  <a:lnTo>
                    <a:pt x="105575" y="321043"/>
                  </a:lnTo>
                  <a:lnTo>
                    <a:pt x="141160" y="306781"/>
                  </a:lnTo>
                  <a:lnTo>
                    <a:pt x="161569" y="281203"/>
                  </a:lnTo>
                  <a:lnTo>
                    <a:pt x="165239" y="281203"/>
                  </a:lnTo>
                  <a:lnTo>
                    <a:pt x="165239" y="316992"/>
                  </a:lnTo>
                  <a:lnTo>
                    <a:pt x="209003" y="316992"/>
                  </a:lnTo>
                  <a:lnTo>
                    <a:pt x="209003" y="281203"/>
                  </a:lnTo>
                  <a:lnTo>
                    <a:pt x="209003" y="125564"/>
                  </a:lnTo>
                  <a:lnTo>
                    <a:pt x="209003" y="12268"/>
                  </a:lnTo>
                  <a:close/>
                </a:path>
                <a:path w="726440" h="321945">
                  <a:moveTo>
                    <a:pt x="597763" y="316992"/>
                  </a:moveTo>
                  <a:lnTo>
                    <a:pt x="597700" y="161429"/>
                  </a:lnTo>
                  <a:lnTo>
                    <a:pt x="597471" y="156629"/>
                  </a:lnTo>
                  <a:lnTo>
                    <a:pt x="597433" y="155676"/>
                  </a:lnTo>
                  <a:lnTo>
                    <a:pt x="597319" y="153352"/>
                  </a:lnTo>
                  <a:lnTo>
                    <a:pt x="597293" y="152933"/>
                  </a:lnTo>
                  <a:lnTo>
                    <a:pt x="597166" y="150329"/>
                  </a:lnTo>
                  <a:lnTo>
                    <a:pt x="595541" y="140055"/>
                  </a:lnTo>
                  <a:lnTo>
                    <a:pt x="595426" y="139369"/>
                  </a:lnTo>
                  <a:lnTo>
                    <a:pt x="595363" y="138963"/>
                  </a:lnTo>
                  <a:lnTo>
                    <a:pt x="592366" y="128651"/>
                  </a:lnTo>
                  <a:lnTo>
                    <a:pt x="590207" y="123939"/>
                  </a:lnTo>
                  <a:lnTo>
                    <a:pt x="588162" y="119430"/>
                  </a:lnTo>
                  <a:lnTo>
                    <a:pt x="553618" y="89408"/>
                  </a:lnTo>
                  <a:lnTo>
                    <a:pt x="525373" y="84455"/>
                  </a:lnTo>
                  <a:lnTo>
                    <a:pt x="516610" y="84886"/>
                  </a:lnTo>
                  <a:lnTo>
                    <a:pt x="477443" y="99542"/>
                  </a:lnTo>
                  <a:lnTo>
                    <a:pt x="452856" y="132727"/>
                  </a:lnTo>
                  <a:lnTo>
                    <a:pt x="452475" y="133642"/>
                  </a:lnTo>
                  <a:lnTo>
                    <a:pt x="452361" y="133896"/>
                  </a:lnTo>
                  <a:lnTo>
                    <a:pt x="452856" y="132727"/>
                  </a:lnTo>
                  <a:lnTo>
                    <a:pt x="452196" y="130136"/>
                  </a:lnTo>
                  <a:lnTo>
                    <a:pt x="452145" y="129908"/>
                  </a:lnTo>
                  <a:lnTo>
                    <a:pt x="449795" y="123939"/>
                  </a:lnTo>
                  <a:lnTo>
                    <a:pt x="447611" y="118389"/>
                  </a:lnTo>
                  <a:lnTo>
                    <a:pt x="441820" y="108381"/>
                  </a:lnTo>
                  <a:lnTo>
                    <a:pt x="406361" y="85420"/>
                  </a:lnTo>
                  <a:lnTo>
                    <a:pt x="394487" y="84455"/>
                  </a:lnTo>
                  <a:lnTo>
                    <a:pt x="386473" y="84886"/>
                  </a:lnTo>
                  <a:lnTo>
                    <a:pt x="386892" y="84886"/>
                  </a:lnTo>
                  <a:lnTo>
                    <a:pt x="379869" y="86017"/>
                  </a:lnTo>
                  <a:lnTo>
                    <a:pt x="341922" y="109410"/>
                  </a:lnTo>
                  <a:lnTo>
                    <a:pt x="330034" y="130937"/>
                  </a:lnTo>
                  <a:lnTo>
                    <a:pt x="329907" y="125564"/>
                  </a:lnTo>
                  <a:lnTo>
                    <a:pt x="329857" y="123621"/>
                  </a:lnTo>
                  <a:lnTo>
                    <a:pt x="329742" y="118389"/>
                  </a:lnTo>
                  <a:lnTo>
                    <a:pt x="329692" y="116078"/>
                  </a:lnTo>
                  <a:lnTo>
                    <a:pt x="329565" y="111048"/>
                  </a:lnTo>
                  <a:lnTo>
                    <a:pt x="329514" y="108381"/>
                  </a:lnTo>
                  <a:lnTo>
                    <a:pt x="329399" y="103568"/>
                  </a:lnTo>
                  <a:lnTo>
                    <a:pt x="329272" y="98183"/>
                  </a:lnTo>
                  <a:lnTo>
                    <a:pt x="329158" y="93256"/>
                  </a:lnTo>
                  <a:lnTo>
                    <a:pt x="329044" y="88341"/>
                  </a:lnTo>
                  <a:lnTo>
                    <a:pt x="286308" y="88341"/>
                  </a:lnTo>
                  <a:lnTo>
                    <a:pt x="286308" y="316992"/>
                  </a:lnTo>
                  <a:lnTo>
                    <a:pt x="331292" y="316992"/>
                  </a:lnTo>
                  <a:lnTo>
                    <a:pt x="331292" y="174853"/>
                  </a:lnTo>
                  <a:lnTo>
                    <a:pt x="331673" y="167284"/>
                  </a:lnTo>
                  <a:lnTo>
                    <a:pt x="331698" y="166890"/>
                  </a:lnTo>
                  <a:lnTo>
                    <a:pt x="332905" y="159588"/>
                  </a:lnTo>
                  <a:lnTo>
                    <a:pt x="334797" y="153352"/>
                  </a:lnTo>
                  <a:lnTo>
                    <a:pt x="334924" y="152933"/>
                  </a:lnTo>
                  <a:lnTo>
                    <a:pt x="362013" y="125907"/>
                  </a:lnTo>
                  <a:lnTo>
                    <a:pt x="369824" y="123939"/>
                  </a:lnTo>
                  <a:lnTo>
                    <a:pt x="378129" y="123939"/>
                  </a:lnTo>
                  <a:lnTo>
                    <a:pt x="413232" y="140957"/>
                  </a:lnTo>
                  <a:lnTo>
                    <a:pt x="419849" y="164426"/>
                  </a:lnTo>
                  <a:lnTo>
                    <a:pt x="419849" y="316992"/>
                  </a:lnTo>
                  <a:lnTo>
                    <a:pt x="464223" y="316992"/>
                  </a:lnTo>
                  <a:lnTo>
                    <a:pt x="464223" y="161429"/>
                  </a:lnTo>
                  <a:lnTo>
                    <a:pt x="466064" y="153352"/>
                  </a:lnTo>
                  <a:lnTo>
                    <a:pt x="500418" y="123939"/>
                  </a:lnTo>
                  <a:lnTo>
                    <a:pt x="509841" y="123939"/>
                  </a:lnTo>
                  <a:lnTo>
                    <a:pt x="518909" y="124625"/>
                  </a:lnTo>
                  <a:lnTo>
                    <a:pt x="518439" y="124625"/>
                  </a:lnTo>
                  <a:lnTo>
                    <a:pt x="526059" y="126492"/>
                  </a:lnTo>
                  <a:lnTo>
                    <a:pt x="551980" y="156629"/>
                  </a:lnTo>
                  <a:lnTo>
                    <a:pt x="552780" y="316992"/>
                  </a:lnTo>
                  <a:lnTo>
                    <a:pt x="597763" y="316992"/>
                  </a:lnTo>
                  <a:close/>
                </a:path>
                <a:path w="726440" h="321945">
                  <a:moveTo>
                    <a:pt x="720051" y="88341"/>
                  </a:moveTo>
                  <a:lnTo>
                    <a:pt x="675055" y="88341"/>
                  </a:lnTo>
                  <a:lnTo>
                    <a:pt x="675055" y="316979"/>
                  </a:lnTo>
                  <a:lnTo>
                    <a:pt x="720051" y="316979"/>
                  </a:lnTo>
                  <a:lnTo>
                    <a:pt x="720051" y="88341"/>
                  </a:lnTo>
                  <a:close/>
                </a:path>
                <a:path w="726440" h="321945">
                  <a:moveTo>
                    <a:pt x="726186" y="19291"/>
                  </a:moveTo>
                  <a:lnTo>
                    <a:pt x="723392" y="12954"/>
                  </a:lnTo>
                  <a:lnTo>
                    <a:pt x="712203" y="2578"/>
                  </a:lnTo>
                  <a:lnTo>
                    <a:pt x="705523" y="0"/>
                  </a:lnTo>
                  <a:lnTo>
                    <a:pt x="689978" y="0"/>
                  </a:lnTo>
                  <a:lnTo>
                    <a:pt x="683336" y="2578"/>
                  </a:lnTo>
                  <a:lnTo>
                    <a:pt x="672287" y="12954"/>
                  </a:lnTo>
                  <a:lnTo>
                    <a:pt x="669531" y="19291"/>
                  </a:lnTo>
                  <a:lnTo>
                    <a:pt x="669594" y="34150"/>
                  </a:lnTo>
                  <a:lnTo>
                    <a:pt x="672287" y="40259"/>
                  </a:lnTo>
                  <a:lnTo>
                    <a:pt x="683450" y="50787"/>
                  </a:lnTo>
                  <a:lnTo>
                    <a:pt x="689978" y="53378"/>
                  </a:lnTo>
                  <a:lnTo>
                    <a:pt x="705523" y="53378"/>
                  </a:lnTo>
                  <a:lnTo>
                    <a:pt x="712203" y="50787"/>
                  </a:lnTo>
                  <a:lnTo>
                    <a:pt x="723392" y="40411"/>
                  </a:lnTo>
                  <a:lnTo>
                    <a:pt x="726186" y="34150"/>
                  </a:lnTo>
                  <a:lnTo>
                    <a:pt x="726186" y="19291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3315" y="6097518"/>
              <a:ext cx="191418" cy="2315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6498" y="6012036"/>
              <a:ext cx="1674594" cy="3221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681751" y="6271977"/>
              <a:ext cx="3179445" cy="142875"/>
            </a:xfrm>
            <a:custGeom>
              <a:avLst/>
              <a:gdLst/>
              <a:ahLst/>
              <a:cxnLst/>
              <a:rect l="l" t="t" r="r" b="b"/>
              <a:pathLst>
                <a:path w="3179445" h="142875">
                  <a:moveTo>
                    <a:pt x="3150031" y="21539"/>
                  </a:moveTo>
                  <a:lnTo>
                    <a:pt x="3147098" y="14490"/>
                  </a:lnTo>
                  <a:lnTo>
                    <a:pt x="3135376" y="2882"/>
                  </a:lnTo>
                  <a:lnTo>
                    <a:pt x="3128276" y="0"/>
                  </a:lnTo>
                  <a:lnTo>
                    <a:pt x="3111512" y="0"/>
                  </a:lnTo>
                  <a:lnTo>
                    <a:pt x="3104350" y="2882"/>
                  </a:lnTo>
                  <a:lnTo>
                    <a:pt x="3092640" y="14490"/>
                  </a:lnTo>
                  <a:lnTo>
                    <a:pt x="3089694" y="21539"/>
                  </a:lnTo>
                  <a:lnTo>
                    <a:pt x="3089694" y="38315"/>
                  </a:lnTo>
                  <a:lnTo>
                    <a:pt x="3092640" y="45478"/>
                  </a:lnTo>
                  <a:lnTo>
                    <a:pt x="3104350" y="57188"/>
                  </a:lnTo>
                  <a:lnTo>
                    <a:pt x="3111512" y="60121"/>
                  </a:lnTo>
                  <a:lnTo>
                    <a:pt x="3119971" y="60121"/>
                  </a:lnTo>
                  <a:lnTo>
                    <a:pt x="3128276" y="60121"/>
                  </a:lnTo>
                  <a:lnTo>
                    <a:pt x="3135376" y="57188"/>
                  </a:lnTo>
                  <a:lnTo>
                    <a:pt x="3147098" y="45478"/>
                  </a:lnTo>
                  <a:lnTo>
                    <a:pt x="3150031" y="38315"/>
                  </a:lnTo>
                  <a:lnTo>
                    <a:pt x="3150031" y="21539"/>
                  </a:lnTo>
                  <a:close/>
                </a:path>
                <a:path w="3179445" h="142875">
                  <a:moveTo>
                    <a:pt x="3179076" y="113906"/>
                  </a:moveTo>
                  <a:lnTo>
                    <a:pt x="0" y="113906"/>
                  </a:lnTo>
                  <a:lnTo>
                    <a:pt x="0" y="142532"/>
                  </a:lnTo>
                  <a:lnTo>
                    <a:pt x="3179076" y="142532"/>
                  </a:lnTo>
                  <a:lnTo>
                    <a:pt x="3179076" y="11390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60102" y="5958825"/>
              <a:ext cx="325120" cy="325120"/>
            </a:xfrm>
            <a:custGeom>
              <a:avLst/>
              <a:gdLst/>
              <a:ahLst/>
              <a:cxnLst/>
              <a:rect l="l" t="t" r="r" b="b"/>
              <a:pathLst>
                <a:path w="325120" h="325120">
                  <a:moveTo>
                    <a:pt x="162518" y="0"/>
                  </a:moveTo>
                  <a:lnTo>
                    <a:pt x="119314" y="5805"/>
                  </a:lnTo>
                  <a:lnTo>
                    <a:pt x="80492" y="22188"/>
                  </a:lnTo>
                  <a:lnTo>
                    <a:pt x="47600" y="47600"/>
                  </a:lnTo>
                  <a:lnTo>
                    <a:pt x="22188" y="80492"/>
                  </a:lnTo>
                  <a:lnTo>
                    <a:pt x="5805" y="119314"/>
                  </a:lnTo>
                  <a:lnTo>
                    <a:pt x="0" y="162518"/>
                  </a:lnTo>
                  <a:lnTo>
                    <a:pt x="5805" y="205722"/>
                  </a:lnTo>
                  <a:lnTo>
                    <a:pt x="22188" y="244544"/>
                  </a:lnTo>
                  <a:lnTo>
                    <a:pt x="47600" y="277436"/>
                  </a:lnTo>
                  <a:lnTo>
                    <a:pt x="80492" y="302848"/>
                  </a:lnTo>
                  <a:lnTo>
                    <a:pt x="119314" y="319231"/>
                  </a:lnTo>
                  <a:lnTo>
                    <a:pt x="162518" y="325037"/>
                  </a:lnTo>
                  <a:lnTo>
                    <a:pt x="205722" y="319231"/>
                  </a:lnTo>
                  <a:lnTo>
                    <a:pt x="244544" y="302848"/>
                  </a:lnTo>
                  <a:lnTo>
                    <a:pt x="277436" y="277436"/>
                  </a:lnTo>
                  <a:lnTo>
                    <a:pt x="302848" y="244544"/>
                  </a:lnTo>
                  <a:lnTo>
                    <a:pt x="319231" y="205722"/>
                  </a:lnTo>
                  <a:lnTo>
                    <a:pt x="325037" y="162518"/>
                  </a:lnTo>
                  <a:lnTo>
                    <a:pt x="319231" y="119314"/>
                  </a:lnTo>
                  <a:lnTo>
                    <a:pt x="302848" y="80492"/>
                  </a:lnTo>
                  <a:lnTo>
                    <a:pt x="277436" y="47600"/>
                  </a:lnTo>
                  <a:lnTo>
                    <a:pt x="244544" y="22188"/>
                  </a:lnTo>
                  <a:lnTo>
                    <a:pt x="205722" y="5805"/>
                  </a:lnTo>
                  <a:lnTo>
                    <a:pt x="162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12425" y="6011157"/>
              <a:ext cx="220979" cy="220979"/>
            </a:xfrm>
            <a:custGeom>
              <a:avLst/>
              <a:gdLst/>
              <a:ahLst/>
              <a:cxnLst/>
              <a:rect l="l" t="t" r="r" b="b"/>
              <a:pathLst>
                <a:path w="220979" h="220979">
                  <a:moveTo>
                    <a:pt x="78333" y="103555"/>
                  </a:moveTo>
                  <a:lnTo>
                    <a:pt x="0" y="103555"/>
                  </a:lnTo>
                  <a:lnTo>
                    <a:pt x="0" y="116827"/>
                  </a:lnTo>
                  <a:lnTo>
                    <a:pt x="78333" y="116827"/>
                  </a:lnTo>
                  <a:lnTo>
                    <a:pt x="78333" y="103555"/>
                  </a:lnTo>
                  <a:close/>
                </a:path>
                <a:path w="220979" h="220979">
                  <a:moveTo>
                    <a:pt x="116827" y="142049"/>
                  </a:moveTo>
                  <a:lnTo>
                    <a:pt x="103555" y="142049"/>
                  </a:lnTo>
                  <a:lnTo>
                    <a:pt x="103555" y="220383"/>
                  </a:lnTo>
                  <a:lnTo>
                    <a:pt x="116827" y="220383"/>
                  </a:lnTo>
                  <a:lnTo>
                    <a:pt x="116827" y="142049"/>
                  </a:lnTo>
                  <a:close/>
                </a:path>
                <a:path w="220979" h="220979">
                  <a:moveTo>
                    <a:pt x="116827" y="0"/>
                  </a:moveTo>
                  <a:lnTo>
                    <a:pt x="103555" y="0"/>
                  </a:lnTo>
                  <a:lnTo>
                    <a:pt x="103555" y="78333"/>
                  </a:lnTo>
                  <a:lnTo>
                    <a:pt x="116827" y="78333"/>
                  </a:lnTo>
                  <a:lnTo>
                    <a:pt x="116827" y="0"/>
                  </a:lnTo>
                  <a:close/>
                </a:path>
                <a:path w="220979" h="220979">
                  <a:moveTo>
                    <a:pt x="220383" y="103555"/>
                  </a:moveTo>
                  <a:lnTo>
                    <a:pt x="142049" y="103555"/>
                  </a:lnTo>
                  <a:lnTo>
                    <a:pt x="142049" y="116827"/>
                  </a:lnTo>
                  <a:lnTo>
                    <a:pt x="220383" y="116827"/>
                  </a:lnTo>
                  <a:lnTo>
                    <a:pt x="220383" y="103555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60102" y="7134380"/>
              <a:ext cx="325120" cy="325120"/>
            </a:xfrm>
            <a:custGeom>
              <a:avLst/>
              <a:gdLst/>
              <a:ahLst/>
              <a:cxnLst/>
              <a:rect l="l" t="t" r="r" b="b"/>
              <a:pathLst>
                <a:path w="325120" h="325120">
                  <a:moveTo>
                    <a:pt x="162518" y="0"/>
                  </a:moveTo>
                  <a:lnTo>
                    <a:pt x="119314" y="5805"/>
                  </a:lnTo>
                  <a:lnTo>
                    <a:pt x="80492" y="22188"/>
                  </a:lnTo>
                  <a:lnTo>
                    <a:pt x="47600" y="47600"/>
                  </a:lnTo>
                  <a:lnTo>
                    <a:pt x="22188" y="80492"/>
                  </a:lnTo>
                  <a:lnTo>
                    <a:pt x="5805" y="119314"/>
                  </a:lnTo>
                  <a:lnTo>
                    <a:pt x="0" y="162518"/>
                  </a:lnTo>
                  <a:lnTo>
                    <a:pt x="5805" y="205722"/>
                  </a:lnTo>
                  <a:lnTo>
                    <a:pt x="22188" y="244544"/>
                  </a:lnTo>
                  <a:lnTo>
                    <a:pt x="47600" y="277436"/>
                  </a:lnTo>
                  <a:lnTo>
                    <a:pt x="80492" y="302848"/>
                  </a:lnTo>
                  <a:lnTo>
                    <a:pt x="119314" y="319231"/>
                  </a:lnTo>
                  <a:lnTo>
                    <a:pt x="162518" y="325037"/>
                  </a:lnTo>
                  <a:lnTo>
                    <a:pt x="205722" y="319231"/>
                  </a:lnTo>
                  <a:lnTo>
                    <a:pt x="244544" y="302848"/>
                  </a:lnTo>
                  <a:lnTo>
                    <a:pt x="277436" y="277436"/>
                  </a:lnTo>
                  <a:lnTo>
                    <a:pt x="302848" y="244544"/>
                  </a:lnTo>
                  <a:lnTo>
                    <a:pt x="319231" y="205722"/>
                  </a:lnTo>
                  <a:lnTo>
                    <a:pt x="325037" y="162518"/>
                  </a:lnTo>
                  <a:lnTo>
                    <a:pt x="319231" y="119314"/>
                  </a:lnTo>
                  <a:lnTo>
                    <a:pt x="302848" y="80492"/>
                  </a:lnTo>
                  <a:lnTo>
                    <a:pt x="277436" y="47600"/>
                  </a:lnTo>
                  <a:lnTo>
                    <a:pt x="244544" y="22188"/>
                  </a:lnTo>
                  <a:lnTo>
                    <a:pt x="205722" y="5805"/>
                  </a:lnTo>
                  <a:lnTo>
                    <a:pt x="162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12425" y="7186707"/>
              <a:ext cx="220979" cy="220979"/>
            </a:xfrm>
            <a:custGeom>
              <a:avLst/>
              <a:gdLst/>
              <a:ahLst/>
              <a:cxnLst/>
              <a:rect l="l" t="t" r="r" b="b"/>
              <a:pathLst>
                <a:path w="220979" h="220979">
                  <a:moveTo>
                    <a:pt x="78333" y="103555"/>
                  </a:moveTo>
                  <a:lnTo>
                    <a:pt x="0" y="103555"/>
                  </a:lnTo>
                  <a:lnTo>
                    <a:pt x="0" y="116840"/>
                  </a:lnTo>
                  <a:lnTo>
                    <a:pt x="78333" y="116840"/>
                  </a:lnTo>
                  <a:lnTo>
                    <a:pt x="78333" y="103555"/>
                  </a:lnTo>
                  <a:close/>
                </a:path>
                <a:path w="220979" h="220979">
                  <a:moveTo>
                    <a:pt x="116827" y="142062"/>
                  </a:moveTo>
                  <a:lnTo>
                    <a:pt x="103555" y="142062"/>
                  </a:lnTo>
                  <a:lnTo>
                    <a:pt x="103555" y="220395"/>
                  </a:lnTo>
                  <a:lnTo>
                    <a:pt x="116827" y="220395"/>
                  </a:lnTo>
                  <a:lnTo>
                    <a:pt x="116827" y="142062"/>
                  </a:lnTo>
                  <a:close/>
                </a:path>
                <a:path w="220979" h="220979">
                  <a:moveTo>
                    <a:pt x="116827" y="0"/>
                  </a:moveTo>
                  <a:lnTo>
                    <a:pt x="103555" y="0"/>
                  </a:lnTo>
                  <a:lnTo>
                    <a:pt x="103555" y="78333"/>
                  </a:lnTo>
                  <a:lnTo>
                    <a:pt x="116827" y="78333"/>
                  </a:lnTo>
                  <a:lnTo>
                    <a:pt x="116827" y="0"/>
                  </a:lnTo>
                  <a:close/>
                </a:path>
                <a:path w="220979" h="220979">
                  <a:moveTo>
                    <a:pt x="220383" y="103555"/>
                  </a:moveTo>
                  <a:lnTo>
                    <a:pt x="142049" y="103555"/>
                  </a:lnTo>
                  <a:lnTo>
                    <a:pt x="142049" y="116840"/>
                  </a:lnTo>
                  <a:lnTo>
                    <a:pt x="220383" y="116840"/>
                  </a:lnTo>
                  <a:lnTo>
                    <a:pt x="220383" y="103555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60102" y="8338485"/>
              <a:ext cx="325120" cy="325120"/>
            </a:xfrm>
            <a:custGeom>
              <a:avLst/>
              <a:gdLst/>
              <a:ahLst/>
              <a:cxnLst/>
              <a:rect l="l" t="t" r="r" b="b"/>
              <a:pathLst>
                <a:path w="325120" h="325120">
                  <a:moveTo>
                    <a:pt x="162518" y="0"/>
                  </a:moveTo>
                  <a:lnTo>
                    <a:pt x="119314" y="5805"/>
                  </a:lnTo>
                  <a:lnTo>
                    <a:pt x="80492" y="22188"/>
                  </a:lnTo>
                  <a:lnTo>
                    <a:pt x="47600" y="47600"/>
                  </a:lnTo>
                  <a:lnTo>
                    <a:pt x="22188" y="80492"/>
                  </a:lnTo>
                  <a:lnTo>
                    <a:pt x="5805" y="119314"/>
                  </a:lnTo>
                  <a:lnTo>
                    <a:pt x="0" y="162518"/>
                  </a:lnTo>
                  <a:lnTo>
                    <a:pt x="5805" y="205722"/>
                  </a:lnTo>
                  <a:lnTo>
                    <a:pt x="22188" y="244544"/>
                  </a:lnTo>
                  <a:lnTo>
                    <a:pt x="47600" y="277436"/>
                  </a:lnTo>
                  <a:lnTo>
                    <a:pt x="80492" y="302848"/>
                  </a:lnTo>
                  <a:lnTo>
                    <a:pt x="119314" y="319231"/>
                  </a:lnTo>
                  <a:lnTo>
                    <a:pt x="162518" y="325037"/>
                  </a:lnTo>
                  <a:lnTo>
                    <a:pt x="205722" y="319231"/>
                  </a:lnTo>
                  <a:lnTo>
                    <a:pt x="244544" y="302848"/>
                  </a:lnTo>
                  <a:lnTo>
                    <a:pt x="277436" y="277436"/>
                  </a:lnTo>
                  <a:lnTo>
                    <a:pt x="302848" y="244544"/>
                  </a:lnTo>
                  <a:lnTo>
                    <a:pt x="319231" y="205722"/>
                  </a:lnTo>
                  <a:lnTo>
                    <a:pt x="325037" y="162518"/>
                  </a:lnTo>
                  <a:lnTo>
                    <a:pt x="319231" y="119314"/>
                  </a:lnTo>
                  <a:lnTo>
                    <a:pt x="302848" y="80492"/>
                  </a:lnTo>
                  <a:lnTo>
                    <a:pt x="277436" y="47600"/>
                  </a:lnTo>
                  <a:lnTo>
                    <a:pt x="244544" y="22188"/>
                  </a:lnTo>
                  <a:lnTo>
                    <a:pt x="205722" y="5805"/>
                  </a:lnTo>
                  <a:lnTo>
                    <a:pt x="162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12425" y="8390819"/>
              <a:ext cx="220979" cy="220979"/>
            </a:xfrm>
            <a:custGeom>
              <a:avLst/>
              <a:gdLst/>
              <a:ahLst/>
              <a:cxnLst/>
              <a:rect l="l" t="t" r="r" b="b"/>
              <a:pathLst>
                <a:path w="220979" h="220979">
                  <a:moveTo>
                    <a:pt x="78333" y="103555"/>
                  </a:moveTo>
                  <a:lnTo>
                    <a:pt x="0" y="103555"/>
                  </a:lnTo>
                  <a:lnTo>
                    <a:pt x="0" y="116827"/>
                  </a:lnTo>
                  <a:lnTo>
                    <a:pt x="78333" y="116827"/>
                  </a:lnTo>
                  <a:lnTo>
                    <a:pt x="78333" y="103555"/>
                  </a:lnTo>
                  <a:close/>
                </a:path>
                <a:path w="220979" h="220979">
                  <a:moveTo>
                    <a:pt x="116827" y="142062"/>
                  </a:moveTo>
                  <a:lnTo>
                    <a:pt x="103555" y="142062"/>
                  </a:lnTo>
                  <a:lnTo>
                    <a:pt x="103555" y="220395"/>
                  </a:lnTo>
                  <a:lnTo>
                    <a:pt x="116827" y="220395"/>
                  </a:lnTo>
                  <a:lnTo>
                    <a:pt x="116827" y="142062"/>
                  </a:lnTo>
                  <a:close/>
                </a:path>
                <a:path w="220979" h="220979">
                  <a:moveTo>
                    <a:pt x="116827" y="0"/>
                  </a:moveTo>
                  <a:lnTo>
                    <a:pt x="103555" y="0"/>
                  </a:lnTo>
                  <a:lnTo>
                    <a:pt x="103555" y="78333"/>
                  </a:lnTo>
                  <a:lnTo>
                    <a:pt x="116827" y="78333"/>
                  </a:lnTo>
                  <a:lnTo>
                    <a:pt x="116827" y="0"/>
                  </a:lnTo>
                  <a:close/>
                </a:path>
                <a:path w="220979" h="220979">
                  <a:moveTo>
                    <a:pt x="220383" y="103555"/>
                  </a:moveTo>
                  <a:lnTo>
                    <a:pt x="142049" y="103555"/>
                  </a:lnTo>
                  <a:lnTo>
                    <a:pt x="142049" y="116827"/>
                  </a:lnTo>
                  <a:lnTo>
                    <a:pt x="220383" y="116827"/>
                  </a:lnTo>
                  <a:lnTo>
                    <a:pt x="220383" y="103555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88449" y="4009762"/>
              <a:ext cx="1645075" cy="24931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65981" y="4076017"/>
              <a:ext cx="147723" cy="18338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2473128" y="4019270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57586" y="4076017"/>
              <a:ext cx="147723" cy="1833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73699" y="4397387"/>
              <a:ext cx="2504355" cy="2515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93991" y="4788806"/>
              <a:ext cx="1722575" cy="3157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267722" y="4798310"/>
              <a:ext cx="161984" cy="2396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481377" y="4855059"/>
              <a:ext cx="160717" cy="18305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792782" y="4798314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77234" y="4855055"/>
              <a:ext cx="147723" cy="18337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389714" y="5178323"/>
              <a:ext cx="44450" cy="245745"/>
            </a:xfrm>
            <a:custGeom>
              <a:avLst/>
              <a:gdLst/>
              <a:ahLst/>
              <a:cxnLst/>
              <a:rect l="l" t="t" r="r" b="b"/>
              <a:pathLst>
                <a:path w="44450" h="245745">
                  <a:moveTo>
                    <a:pt x="39140" y="68469"/>
                  </a:moveTo>
                  <a:lnTo>
                    <a:pt x="4272" y="68469"/>
                  </a:lnTo>
                  <a:lnTo>
                    <a:pt x="4272" y="245667"/>
                  </a:lnTo>
                  <a:lnTo>
                    <a:pt x="39140" y="245667"/>
                  </a:lnTo>
                  <a:lnTo>
                    <a:pt x="39140" y="68469"/>
                  </a:lnTo>
                  <a:close/>
                </a:path>
                <a:path w="44450" h="245745">
                  <a:moveTo>
                    <a:pt x="27894" y="0"/>
                  </a:moveTo>
                  <a:lnTo>
                    <a:pt x="15852" y="0"/>
                  </a:lnTo>
                  <a:lnTo>
                    <a:pt x="10701" y="1999"/>
                  </a:lnTo>
                  <a:lnTo>
                    <a:pt x="2136" y="10041"/>
                  </a:lnTo>
                  <a:lnTo>
                    <a:pt x="0" y="14952"/>
                  </a:lnTo>
                  <a:lnTo>
                    <a:pt x="41" y="26459"/>
                  </a:lnTo>
                  <a:lnTo>
                    <a:pt x="2136" y="31192"/>
                  </a:lnTo>
                  <a:lnTo>
                    <a:pt x="10780" y="39360"/>
                  </a:lnTo>
                  <a:lnTo>
                    <a:pt x="15852" y="41359"/>
                  </a:lnTo>
                  <a:lnTo>
                    <a:pt x="27894" y="41359"/>
                  </a:lnTo>
                  <a:lnTo>
                    <a:pt x="33067" y="39360"/>
                  </a:lnTo>
                  <a:lnTo>
                    <a:pt x="41726" y="31328"/>
                  </a:lnTo>
                  <a:lnTo>
                    <a:pt x="43893" y="26459"/>
                  </a:lnTo>
                  <a:lnTo>
                    <a:pt x="43893" y="14952"/>
                  </a:lnTo>
                  <a:lnTo>
                    <a:pt x="41726" y="10041"/>
                  </a:lnTo>
                  <a:lnTo>
                    <a:pt x="33067" y="1999"/>
                  </a:lnTo>
                  <a:lnTo>
                    <a:pt x="27894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88760" y="5244576"/>
              <a:ext cx="148351" cy="17941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676724" y="5176740"/>
              <a:ext cx="115546" cy="24724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16182" y="5244574"/>
              <a:ext cx="165628" cy="18305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470" y="5244257"/>
              <a:ext cx="95264" cy="1797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176095" y="5243775"/>
              <a:ext cx="241385" cy="18021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467070" y="5244574"/>
              <a:ext cx="147723" cy="18337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674679" y="5178329"/>
              <a:ext cx="134620" cy="245745"/>
            </a:xfrm>
            <a:custGeom>
              <a:avLst/>
              <a:gdLst/>
              <a:ahLst/>
              <a:cxnLst/>
              <a:rect l="l" t="t" r="r" b="b"/>
              <a:pathLst>
                <a:path w="134620" h="245745">
                  <a:moveTo>
                    <a:pt x="34861" y="9512"/>
                  </a:moveTo>
                  <a:lnTo>
                    <a:pt x="0" y="9512"/>
                  </a:lnTo>
                  <a:lnTo>
                    <a:pt x="0" y="245668"/>
                  </a:lnTo>
                  <a:lnTo>
                    <a:pt x="34861" y="245668"/>
                  </a:lnTo>
                  <a:lnTo>
                    <a:pt x="34861" y="9512"/>
                  </a:lnTo>
                  <a:close/>
                </a:path>
                <a:path w="134620" h="245745">
                  <a:moveTo>
                    <a:pt x="129641" y="68465"/>
                  </a:moveTo>
                  <a:lnTo>
                    <a:pt x="94767" y="68465"/>
                  </a:lnTo>
                  <a:lnTo>
                    <a:pt x="94767" y="245668"/>
                  </a:lnTo>
                  <a:lnTo>
                    <a:pt x="129641" y="245668"/>
                  </a:lnTo>
                  <a:lnTo>
                    <a:pt x="129641" y="68465"/>
                  </a:lnTo>
                  <a:close/>
                </a:path>
                <a:path w="134620" h="245745">
                  <a:moveTo>
                    <a:pt x="134391" y="14947"/>
                  </a:moveTo>
                  <a:lnTo>
                    <a:pt x="132219" y="10045"/>
                  </a:lnTo>
                  <a:lnTo>
                    <a:pt x="123558" y="2006"/>
                  </a:lnTo>
                  <a:lnTo>
                    <a:pt x="118376" y="0"/>
                  </a:lnTo>
                  <a:lnTo>
                    <a:pt x="106337" y="0"/>
                  </a:lnTo>
                  <a:lnTo>
                    <a:pt x="101193" y="2006"/>
                  </a:lnTo>
                  <a:lnTo>
                    <a:pt x="92633" y="10045"/>
                  </a:lnTo>
                  <a:lnTo>
                    <a:pt x="90487" y="14947"/>
                  </a:lnTo>
                  <a:lnTo>
                    <a:pt x="90525" y="26454"/>
                  </a:lnTo>
                  <a:lnTo>
                    <a:pt x="92633" y="31191"/>
                  </a:lnTo>
                  <a:lnTo>
                    <a:pt x="101269" y="39357"/>
                  </a:lnTo>
                  <a:lnTo>
                    <a:pt x="106337" y="41363"/>
                  </a:lnTo>
                  <a:lnTo>
                    <a:pt x="118376" y="41363"/>
                  </a:lnTo>
                  <a:lnTo>
                    <a:pt x="123558" y="39357"/>
                  </a:lnTo>
                  <a:lnTo>
                    <a:pt x="132219" y="31330"/>
                  </a:lnTo>
                  <a:lnTo>
                    <a:pt x="134391" y="26454"/>
                  </a:lnTo>
                  <a:lnTo>
                    <a:pt x="134391" y="14947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855971" y="5187829"/>
              <a:ext cx="161984" cy="23964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067561" y="5244574"/>
              <a:ext cx="147723" cy="18337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266923" y="5187829"/>
              <a:ext cx="161984" cy="23964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891605" y="5966855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969569" y="6023602"/>
              <a:ext cx="147723" cy="1833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255479" y="5955453"/>
              <a:ext cx="2036901" cy="31762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85747" y="6346875"/>
              <a:ext cx="1762723" cy="31191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2201879" y="6356372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88335" y="3940920"/>
              <a:ext cx="6955870" cy="445695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374934" y="6346875"/>
              <a:ext cx="1967807" cy="31191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883360" y="7192163"/>
              <a:ext cx="160717" cy="18305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1088762" y="7135416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249769" y="7124325"/>
              <a:ext cx="298604" cy="25088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593539" y="7191841"/>
              <a:ext cx="95264" cy="1797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710814" y="7152217"/>
              <a:ext cx="100970" cy="22173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839349" y="7192158"/>
              <a:ext cx="147723" cy="18337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040470" y="7125908"/>
              <a:ext cx="1620721" cy="24930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791143" y="7135414"/>
              <a:ext cx="161984" cy="23964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998286" y="7192163"/>
              <a:ext cx="160717" cy="18305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85751" y="7515414"/>
              <a:ext cx="2018212" cy="31191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541678" y="7515414"/>
              <a:ext cx="1861939" cy="31191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883360" y="8360709"/>
              <a:ext cx="160717" cy="18306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1088762" y="8303956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259748" y="8360704"/>
              <a:ext cx="1124661" cy="18338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12297" y="8360705"/>
              <a:ext cx="147723" cy="18338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393989" y="8693479"/>
              <a:ext cx="1644492" cy="29495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373701" y="9071909"/>
              <a:ext cx="2359579" cy="25121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855316" y="9141960"/>
              <a:ext cx="172120" cy="24471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73699" y="9489321"/>
              <a:ext cx="100970" cy="22173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499536" y="9529267"/>
              <a:ext cx="160717" cy="1830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696698" y="9529267"/>
              <a:ext cx="157387" cy="18305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898770" y="9529264"/>
              <a:ext cx="148351" cy="17941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092291" y="9529262"/>
              <a:ext cx="165628" cy="183052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1303069" y="9472517"/>
              <a:ext cx="34925" cy="236220"/>
            </a:xfrm>
            <a:custGeom>
              <a:avLst/>
              <a:gdLst/>
              <a:ahLst/>
              <a:cxnLst/>
              <a:rect l="l" t="t" r="r" b="b"/>
              <a:pathLst>
                <a:path w="34925" h="236220">
                  <a:moveTo>
                    <a:pt x="34868" y="0"/>
                  </a:moveTo>
                  <a:lnTo>
                    <a:pt x="0" y="0"/>
                  </a:lnTo>
                  <a:lnTo>
                    <a:pt x="0" y="236160"/>
                  </a:lnTo>
                  <a:lnTo>
                    <a:pt x="34868" y="236160"/>
                  </a:lnTo>
                  <a:lnTo>
                    <a:pt x="34868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1383103" y="9529262"/>
              <a:ext cx="165628" cy="18305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1585654" y="9529267"/>
              <a:ext cx="162466" cy="24946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1801529" y="9461114"/>
              <a:ext cx="225687" cy="25152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2082995" y="9664455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90">
                  <a:moveTo>
                    <a:pt x="29904" y="0"/>
                  </a:moveTo>
                  <a:lnTo>
                    <a:pt x="16910" y="0"/>
                  </a:lnTo>
                  <a:lnTo>
                    <a:pt x="11360" y="2251"/>
                  </a:lnTo>
                  <a:lnTo>
                    <a:pt x="2282" y="11224"/>
                  </a:lnTo>
                  <a:lnTo>
                    <a:pt x="0" y="16701"/>
                  </a:lnTo>
                  <a:lnTo>
                    <a:pt x="0" y="29695"/>
                  </a:lnTo>
                  <a:lnTo>
                    <a:pt x="2282" y="35245"/>
                  </a:lnTo>
                  <a:lnTo>
                    <a:pt x="11360" y="44323"/>
                  </a:lnTo>
                  <a:lnTo>
                    <a:pt x="16910" y="46595"/>
                  </a:lnTo>
                  <a:lnTo>
                    <a:pt x="23454" y="46595"/>
                  </a:lnTo>
                  <a:lnTo>
                    <a:pt x="29904" y="46595"/>
                  </a:lnTo>
                  <a:lnTo>
                    <a:pt x="35402" y="44323"/>
                  </a:lnTo>
                  <a:lnTo>
                    <a:pt x="44490" y="35245"/>
                  </a:lnTo>
                  <a:lnTo>
                    <a:pt x="46762" y="29695"/>
                  </a:lnTo>
                  <a:lnTo>
                    <a:pt x="46762" y="16701"/>
                  </a:lnTo>
                  <a:lnTo>
                    <a:pt x="44490" y="11224"/>
                  </a:lnTo>
                  <a:lnTo>
                    <a:pt x="35402" y="2251"/>
                  </a:lnTo>
                  <a:lnTo>
                    <a:pt x="29904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9098208" y="1685015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40" h="675639">
                  <a:moveTo>
                    <a:pt x="675068" y="337528"/>
                  </a:moveTo>
                  <a:lnTo>
                    <a:pt x="671987" y="383329"/>
                  </a:lnTo>
                  <a:lnTo>
                    <a:pt x="663011" y="427257"/>
                  </a:lnTo>
                  <a:lnTo>
                    <a:pt x="648543" y="468910"/>
                  </a:lnTo>
                  <a:lnTo>
                    <a:pt x="628986" y="507886"/>
                  </a:lnTo>
                  <a:lnTo>
                    <a:pt x="604740" y="543783"/>
                  </a:lnTo>
                  <a:lnTo>
                    <a:pt x="576208" y="576198"/>
                  </a:lnTo>
                  <a:lnTo>
                    <a:pt x="543793" y="604729"/>
                  </a:lnTo>
                  <a:lnTo>
                    <a:pt x="507897" y="628975"/>
                  </a:lnTo>
                  <a:lnTo>
                    <a:pt x="468921" y="648533"/>
                  </a:lnTo>
                  <a:lnTo>
                    <a:pt x="427268" y="663001"/>
                  </a:lnTo>
                  <a:lnTo>
                    <a:pt x="383340" y="671976"/>
                  </a:lnTo>
                  <a:lnTo>
                    <a:pt x="337539" y="675057"/>
                  </a:lnTo>
                  <a:lnTo>
                    <a:pt x="291738" y="671976"/>
                  </a:lnTo>
                  <a:lnTo>
                    <a:pt x="247809" y="663001"/>
                  </a:lnTo>
                  <a:lnTo>
                    <a:pt x="206155" y="648533"/>
                  </a:lnTo>
                  <a:lnTo>
                    <a:pt x="167178" y="628975"/>
                  </a:lnTo>
                  <a:lnTo>
                    <a:pt x="131281" y="604729"/>
                  </a:lnTo>
                  <a:lnTo>
                    <a:pt x="98864" y="576198"/>
                  </a:lnTo>
                  <a:lnTo>
                    <a:pt x="70332" y="543783"/>
                  </a:lnTo>
                  <a:lnTo>
                    <a:pt x="46085" y="507886"/>
                  </a:lnTo>
                  <a:lnTo>
                    <a:pt x="26526" y="468910"/>
                  </a:lnTo>
                  <a:lnTo>
                    <a:pt x="12057" y="427257"/>
                  </a:lnTo>
                  <a:lnTo>
                    <a:pt x="3081" y="383329"/>
                  </a:lnTo>
                  <a:lnTo>
                    <a:pt x="0" y="337528"/>
                  </a:lnTo>
                  <a:lnTo>
                    <a:pt x="3081" y="291728"/>
                  </a:lnTo>
                  <a:lnTo>
                    <a:pt x="12057" y="247800"/>
                  </a:lnTo>
                  <a:lnTo>
                    <a:pt x="26526" y="206147"/>
                  </a:lnTo>
                  <a:lnTo>
                    <a:pt x="46085" y="167171"/>
                  </a:lnTo>
                  <a:lnTo>
                    <a:pt x="70332" y="131274"/>
                  </a:lnTo>
                  <a:lnTo>
                    <a:pt x="98864" y="98859"/>
                  </a:lnTo>
                  <a:lnTo>
                    <a:pt x="131281" y="70328"/>
                  </a:lnTo>
                  <a:lnTo>
                    <a:pt x="167178" y="46082"/>
                  </a:lnTo>
                  <a:lnTo>
                    <a:pt x="206155" y="26524"/>
                  </a:lnTo>
                  <a:lnTo>
                    <a:pt x="247809" y="12056"/>
                  </a:lnTo>
                  <a:lnTo>
                    <a:pt x="291738" y="3081"/>
                  </a:lnTo>
                  <a:lnTo>
                    <a:pt x="337539" y="0"/>
                  </a:lnTo>
                  <a:lnTo>
                    <a:pt x="383340" y="3081"/>
                  </a:lnTo>
                  <a:lnTo>
                    <a:pt x="427268" y="12056"/>
                  </a:lnTo>
                  <a:lnTo>
                    <a:pt x="468921" y="26524"/>
                  </a:lnTo>
                  <a:lnTo>
                    <a:pt x="507897" y="46082"/>
                  </a:lnTo>
                  <a:lnTo>
                    <a:pt x="543793" y="70328"/>
                  </a:lnTo>
                  <a:lnTo>
                    <a:pt x="576208" y="98859"/>
                  </a:lnTo>
                  <a:lnTo>
                    <a:pt x="604740" y="131274"/>
                  </a:lnTo>
                  <a:lnTo>
                    <a:pt x="628986" y="167171"/>
                  </a:lnTo>
                  <a:lnTo>
                    <a:pt x="648543" y="206147"/>
                  </a:lnTo>
                  <a:lnTo>
                    <a:pt x="663011" y="247800"/>
                  </a:lnTo>
                  <a:lnTo>
                    <a:pt x="671987" y="291728"/>
                  </a:lnTo>
                  <a:lnTo>
                    <a:pt x="675068" y="337528"/>
                  </a:lnTo>
                  <a:close/>
                </a:path>
              </a:pathLst>
            </a:custGeom>
            <a:ln w="4996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9227447" y="1772740"/>
              <a:ext cx="331470" cy="499745"/>
            </a:xfrm>
            <a:custGeom>
              <a:avLst/>
              <a:gdLst/>
              <a:ahLst/>
              <a:cxnLst/>
              <a:rect l="l" t="t" r="r" b="b"/>
              <a:pathLst>
                <a:path w="331469" h="499744">
                  <a:moveTo>
                    <a:pt x="0" y="499607"/>
                  </a:moveTo>
                  <a:lnTo>
                    <a:pt x="331194" y="499607"/>
                  </a:lnTo>
                  <a:lnTo>
                    <a:pt x="331194" y="0"/>
                  </a:lnTo>
                  <a:lnTo>
                    <a:pt x="0" y="0"/>
                  </a:lnTo>
                  <a:lnTo>
                    <a:pt x="0" y="4996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9489902" y="1873612"/>
              <a:ext cx="154305" cy="298450"/>
            </a:xfrm>
            <a:custGeom>
              <a:avLst/>
              <a:gdLst/>
              <a:ahLst/>
              <a:cxnLst/>
              <a:rect l="l" t="t" r="r" b="b"/>
              <a:pathLst>
                <a:path w="154305" h="298450">
                  <a:moveTo>
                    <a:pt x="0" y="0"/>
                  </a:moveTo>
                  <a:lnTo>
                    <a:pt x="154141" y="143723"/>
                  </a:lnTo>
                  <a:lnTo>
                    <a:pt x="0" y="297865"/>
                  </a:lnTo>
                </a:path>
              </a:pathLst>
            </a:custGeom>
            <a:ln w="4996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9098208" y="1685015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40" h="675639">
                  <a:moveTo>
                    <a:pt x="337539" y="0"/>
                  </a:moveTo>
                  <a:lnTo>
                    <a:pt x="291738" y="3081"/>
                  </a:lnTo>
                  <a:lnTo>
                    <a:pt x="247809" y="12056"/>
                  </a:lnTo>
                  <a:lnTo>
                    <a:pt x="206155" y="26524"/>
                  </a:lnTo>
                  <a:lnTo>
                    <a:pt x="167178" y="46082"/>
                  </a:lnTo>
                  <a:lnTo>
                    <a:pt x="131281" y="70328"/>
                  </a:lnTo>
                  <a:lnTo>
                    <a:pt x="98864" y="98859"/>
                  </a:lnTo>
                  <a:lnTo>
                    <a:pt x="70332" y="131274"/>
                  </a:lnTo>
                  <a:lnTo>
                    <a:pt x="46085" y="167171"/>
                  </a:lnTo>
                  <a:lnTo>
                    <a:pt x="26526" y="206147"/>
                  </a:lnTo>
                  <a:lnTo>
                    <a:pt x="12057" y="247800"/>
                  </a:lnTo>
                  <a:lnTo>
                    <a:pt x="3081" y="291728"/>
                  </a:lnTo>
                  <a:lnTo>
                    <a:pt x="0" y="337528"/>
                  </a:lnTo>
                  <a:lnTo>
                    <a:pt x="3081" y="383329"/>
                  </a:lnTo>
                  <a:lnTo>
                    <a:pt x="12057" y="427257"/>
                  </a:lnTo>
                  <a:lnTo>
                    <a:pt x="26526" y="468910"/>
                  </a:lnTo>
                  <a:lnTo>
                    <a:pt x="46085" y="507886"/>
                  </a:lnTo>
                  <a:lnTo>
                    <a:pt x="70332" y="543783"/>
                  </a:lnTo>
                  <a:lnTo>
                    <a:pt x="98864" y="576198"/>
                  </a:lnTo>
                  <a:lnTo>
                    <a:pt x="131281" y="604729"/>
                  </a:lnTo>
                  <a:lnTo>
                    <a:pt x="167178" y="628975"/>
                  </a:lnTo>
                  <a:lnTo>
                    <a:pt x="206155" y="648533"/>
                  </a:lnTo>
                  <a:lnTo>
                    <a:pt x="247809" y="663001"/>
                  </a:lnTo>
                  <a:lnTo>
                    <a:pt x="291738" y="671976"/>
                  </a:lnTo>
                  <a:lnTo>
                    <a:pt x="337539" y="675057"/>
                  </a:lnTo>
                  <a:lnTo>
                    <a:pt x="383340" y="671976"/>
                  </a:lnTo>
                  <a:lnTo>
                    <a:pt x="427268" y="663001"/>
                  </a:lnTo>
                  <a:lnTo>
                    <a:pt x="468921" y="648533"/>
                  </a:lnTo>
                  <a:lnTo>
                    <a:pt x="507897" y="628975"/>
                  </a:lnTo>
                  <a:lnTo>
                    <a:pt x="543793" y="604729"/>
                  </a:lnTo>
                  <a:lnTo>
                    <a:pt x="576208" y="576198"/>
                  </a:lnTo>
                  <a:lnTo>
                    <a:pt x="604740" y="543783"/>
                  </a:lnTo>
                  <a:lnTo>
                    <a:pt x="628986" y="507886"/>
                  </a:lnTo>
                  <a:lnTo>
                    <a:pt x="648543" y="468910"/>
                  </a:lnTo>
                  <a:lnTo>
                    <a:pt x="663011" y="427257"/>
                  </a:lnTo>
                  <a:lnTo>
                    <a:pt x="671987" y="383329"/>
                  </a:lnTo>
                  <a:lnTo>
                    <a:pt x="675068" y="337528"/>
                  </a:lnTo>
                  <a:lnTo>
                    <a:pt x="671987" y="291728"/>
                  </a:lnTo>
                  <a:lnTo>
                    <a:pt x="663011" y="247800"/>
                  </a:lnTo>
                  <a:lnTo>
                    <a:pt x="648543" y="206147"/>
                  </a:lnTo>
                  <a:lnTo>
                    <a:pt x="628986" y="167171"/>
                  </a:lnTo>
                  <a:lnTo>
                    <a:pt x="604740" y="131274"/>
                  </a:lnTo>
                  <a:lnTo>
                    <a:pt x="576208" y="98859"/>
                  </a:lnTo>
                  <a:lnTo>
                    <a:pt x="543793" y="70328"/>
                  </a:lnTo>
                  <a:lnTo>
                    <a:pt x="507897" y="46082"/>
                  </a:lnTo>
                  <a:lnTo>
                    <a:pt x="468921" y="26524"/>
                  </a:lnTo>
                  <a:lnTo>
                    <a:pt x="427268" y="12056"/>
                  </a:lnTo>
                  <a:lnTo>
                    <a:pt x="383340" y="3081"/>
                  </a:lnTo>
                  <a:lnTo>
                    <a:pt x="337539" y="0"/>
                  </a:lnTo>
                  <a:close/>
                </a:path>
              </a:pathLst>
            </a:custGeom>
            <a:solidFill>
              <a:srgbClr val="FFE6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9227447" y="2022544"/>
              <a:ext cx="331470" cy="0"/>
            </a:xfrm>
            <a:custGeom>
              <a:avLst/>
              <a:gdLst/>
              <a:ahLst/>
              <a:cxnLst/>
              <a:rect l="l" t="t" r="r" b="b"/>
              <a:pathLst>
                <a:path w="331469">
                  <a:moveTo>
                    <a:pt x="0" y="0"/>
                  </a:moveTo>
                  <a:lnTo>
                    <a:pt x="331194" y="0"/>
                  </a:lnTo>
                </a:path>
              </a:pathLst>
            </a:custGeom>
            <a:ln w="62825">
              <a:solidFill>
                <a:srgbClr val="F84D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9489902" y="1873612"/>
              <a:ext cx="154305" cy="298450"/>
            </a:xfrm>
            <a:custGeom>
              <a:avLst/>
              <a:gdLst/>
              <a:ahLst/>
              <a:cxnLst/>
              <a:rect l="l" t="t" r="r" b="b"/>
              <a:pathLst>
                <a:path w="154305" h="298450">
                  <a:moveTo>
                    <a:pt x="0" y="0"/>
                  </a:moveTo>
                  <a:lnTo>
                    <a:pt x="154141" y="143723"/>
                  </a:lnTo>
                  <a:lnTo>
                    <a:pt x="0" y="297865"/>
                  </a:lnTo>
                </a:path>
              </a:pathLst>
            </a:custGeom>
            <a:ln w="62825">
              <a:solidFill>
                <a:srgbClr val="F84D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408765" y="2260770"/>
              <a:ext cx="9300845" cy="7211059"/>
            </a:xfrm>
            <a:custGeom>
              <a:avLst/>
              <a:gdLst/>
              <a:ahLst/>
              <a:cxnLst/>
              <a:rect l="l" t="t" r="r" b="b"/>
              <a:pathLst>
                <a:path w="9300844" h="7211059">
                  <a:moveTo>
                    <a:pt x="41884" y="0"/>
                  </a:moveTo>
                  <a:lnTo>
                    <a:pt x="0" y="0"/>
                  </a:lnTo>
                  <a:lnTo>
                    <a:pt x="0" y="7109473"/>
                  </a:lnTo>
                  <a:lnTo>
                    <a:pt x="41884" y="7109473"/>
                  </a:lnTo>
                  <a:lnTo>
                    <a:pt x="41884" y="0"/>
                  </a:lnTo>
                  <a:close/>
                </a:path>
                <a:path w="9300844" h="7211059">
                  <a:moveTo>
                    <a:pt x="4671301" y="12"/>
                  </a:moveTo>
                  <a:lnTo>
                    <a:pt x="4629416" y="12"/>
                  </a:lnTo>
                  <a:lnTo>
                    <a:pt x="4629416" y="7210780"/>
                  </a:lnTo>
                  <a:lnTo>
                    <a:pt x="4671301" y="7210780"/>
                  </a:lnTo>
                  <a:lnTo>
                    <a:pt x="4671301" y="12"/>
                  </a:lnTo>
                  <a:close/>
                </a:path>
                <a:path w="9300844" h="7211059">
                  <a:moveTo>
                    <a:pt x="9300705" y="12"/>
                  </a:moveTo>
                  <a:lnTo>
                    <a:pt x="9258821" y="12"/>
                  </a:lnTo>
                  <a:lnTo>
                    <a:pt x="9258821" y="7210780"/>
                  </a:lnTo>
                  <a:lnTo>
                    <a:pt x="9300705" y="7210780"/>
                  </a:lnTo>
                  <a:lnTo>
                    <a:pt x="9300705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361609" y="10512022"/>
            <a:ext cx="436880" cy="436880"/>
            <a:chOff x="361609" y="10512022"/>
            <a:chExt cx="436880" cy="436880"/>
          </a:xfrm>
        </p:grpSpPr>
        <p:sp>
          <p:nvSpPr>
            <p:cNvPr id="83" name="object 83"/>
            <p:cNvSpPr/>
            <p:nvPr/>
          </p:nvSpPr>
          <p:spPr>
            <a:xfrm>
              <a:off x="361609" y="10512022"/>
              <a:ext cx="436880" cy="436880"/>
            </a:xfrm>
            <a:custGeom>
              <a:avLst/>
              <a:gdLst/>
              <a:ahLst/>
              <a:cxnLst/>
              <a:rect l="l" t="t" r="r" b="b"/>
              <a:pathLst>
                <a:path w="436880" h="436879">
                  <a:moveTo>
                    <a:pt x="218349" y="0"/>
                  </a:moveTo>
                  <a:lnTo>
                    <a:pt x="168283" y="5766"/>
                  </a:lnTo>
                  <a:lnTo>
                    <a:pt x="122323" y="22192"/>
                  </a:lnTo>
                  <a:lnTo>
                    <a:pt x="81782" y="47967"/>
                  </a:lnTo>
                  <a:lnTo>
                    <a:pt x="47968" y="81780"/>
                  </a:lnTo>
                  <a:lnTo>
                    <a:pt x="22192" y="122320"/>
                  </a:lnTo>
                  <a:lnTo>
                    <a:pt x="5766" y="168276"/>
                  </a:lnTo>
                  <a:lnTo>
                    <a:pt x="0" y="218338"/>
                  </a:lnTo>
                  <a:lnTo>
                    <a:pt x="5766" y="268401"/>
                  </a:lnTo>
                  <a:lnTo>
                    <a:pt x="22192" y="314357"/>
                  </a:lnTo>
                  <a:lnTo>
                    <a:pt x="47968" y="354897"/>
                  </a:lnTo>
                  <a:lnTo>
                    <a:pt x="81782" y="388710"/>
                  </a:lnTo>
                  <a:lnTo>
                    <a:pt x="122323" y="414485"/>
                  </a:lnTo>
                  <a:lnTo>
                    <a:pt x="168283" y="430911"/>
                  </a:lnTo>
                  <a:lnTo>
                    <a:pt x="218349" y="436677"/>
                  </a:lnTo>
                  <a:lnTo>
                    <a:pt x="268411" y="430911"/>
                  </a:lnTo>
                  <a:lnTo>
                    <a:pt x="314368" y="414485"/>
                  </a:lnTo>
                  <a:lnTo>
                    <a:pt x="354908" y="388710"/>
                  </a:lnTo>
                  <a:lnTo>
                    <a:pt x="388720" y="354897"/>
                  </a:lnTo>
                  <a:lnTo>
                    <a:pt x="414495" y="314357"/>
                  </a:lnTo>
                  <a:lnTo>
                    <a:pt x="430921" y="268401"/>
                  </a:lnTo>
                  <a:lnTo>
                    <a:pt x="436688" y="218338"/>
                  </a:lnTo>
                  <a:lnTo>
                    <a:pt x="430921" y="168276"/>
                  </a:lnTo>
                  <a:lnTo>
                    <a:pt x="414495" y="122320"/>
                  </a:lnTo>
                  <a:lnTo>
                    <a:pt x="388720" y="81780"/>
                  </a:lnTo>
                  <a:lnTo>
                    <a:pt x="354908" y="47967"/>
                  </a:lnTo>
                  <a:lnTo>
                    <a:pt x="314368" y="22192"/>
                  </a:lnTo>
                  <a:lnTo>
                    <a:pt x="268411" y="5766"/>
                  </a:lnTo>
                  <a:lnTo>
                    <a:pt x="218349" y="0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38124" y="10626947"/>
              <a:ext cx="283845" cy="207010"/>
            </a:xfrm>
            <a:custGeom>
              <a:avLst/>
              <a:gdLst/>
              <a:ahLst/>
              <a:cxnLst/>
              <a:rect l="l" t="t" r="r" b="b"/>
              <a:pathLst>
                <a:path w="283845" h="207009">
                  <a:moveTo>
                    <a:pt x="214249" y="97739"/>
                  </a:moveTo>
                  <a:lnTo>
                    <a:pt x="0" y="97739"/>
                  </a:lnTo>
                  <a:lnTo>
                    <a:pt x="0" y="117411"/>
                  </a:lnTo>
                  <a:lnTo>
                    <a:pt x="214249" y="117411"/>
                  </a:lnTo>
                  <a:lnTo>
                    <a:pt x="214249" y="97739"/>
                  </a:lnTo>
                  <a:close/>
                </a:path>
                <a:path w="283845" h="207009">
                  <a:moveTo>
                    <a:pt x="283641" y="99923"/>
                  </a:moveTo>
                  <a:lnTo>
                    <a:pt x="176479" y="0"/>
                  </a:lnTo>
                  <a:lnTo>
                    <a:pt x="163068" y="14389"/>
                  </a:lnTo>
                  <a:lnTo>
                    <a:pt x="255333" y="100418"/>
                  </a:lnTo>
                  <a:lnTo>
                    <a:pt x="162826" y="192925"/>
                  </a:lnTo>
                  <a:lnTo>
                    <a:pt x="176733" y="206832"/>
                  </a:lnTo>
                  <a:lnTo>
                    <a:pt x="283641" y="9992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661505" cy="9424035"/>
            <a:chOff x="361606" y="628253"/>
            <a:chExt cx="19661505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661474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08765" y="2260770"/>
              <a:ext cx="9300845" cy="7211059"/>
            </a:xfrm>
            <a:custGeom>
              <a:avLst/>
              <a:gdLst/>
              <a:ahLst/>
              <a:cxnLst/>
              <a:rect l="l" t="t" r="r" b="b"/>
              <a:pathLst>
                <a:path w="9300844" h="7211059">
                  <a:moveTo>
                    <a:pt x="41884" y="0"/>
                  </a:moveTo>
                  <a:lnTo>
                    <a:pt x="0" y="0"/>
                  </a:lnTo>
                  <a:lnTo>
                    <a:pt x="0" y="7109473"/>
                  </a:lnTo>
                  <a:lnTo>
                    <a:pt x="41884" y="7109473"/>
                  </a:lnTo>
                  <a:lnTo>
                    <a:pt x="41884" y="0"/>
                  </a:lnTo>
                  <a:close/>
                </a:path>
                <a:path w="9300844" h="7211059">
                  <a:moveTo>
                    <a:pt x="4671301" y="12"/>
                  </a:moveTo>
                  <a:lnTo>
                    <a:pt x="4629416" y="12"/>
                  </a:lnTo>
                  <a:lnTo>
                    <a:pt x="4629416" y="7210780"/>
                  </a:lnTo>
                  <a:lnTo>
                    <a:pt x="4671301" y="7210780"/>
                  </a:lnTo>
                  <a:lnTo>
                    <a:pt x="4671301" y="12"/>
                  </a:lnTo>
                  <a:close/>
                </a:path>
                <a:path w="9300844" h="7211059">
                  <a:moveTo>
                    <a:pt x="9300705" y="12"/>
                  </a:moveTo>
                  <a:lnTo>
                    <a:pt x="9258821" y="12"/>
                  </a:lnTo>
                  <a:lnTo>
                    <a:pt x="9258821" y="7210780"/>
                  </a:lnTo>
                  <a:lnTo>
                    <a:pt x="9300705" y="7210780"/>
                  </a:lnTo>
                  <a:lnTo>
                    <a:pt x="9300705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661505" cy="9424035"/>
            <a:chOff x="361606" y="628253"/>
            <a:chExt cx="19661505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661474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08767" y="2260768"/>
              <a:ext cx="41910" cy="7110095"/>
            </a:xfrm>
            <a:custGeom>
              <a:avLst/>
              <a:gdLst/>
              <a:ahLst/>
              <a:cxnLst/>
              <a:rect l="l" t="t" r="r" b="b"/>
              <a:pathLst>
                <a:path w="41910" h="7110095">
                  <a:moveTo>
                    <a:pt x="41883" y="0"/>
                  </a:moveTo>
                  <a:lnTo>
                    <a:pt x="0" y="0"/>
                  </a:lnTo>
                  <a:lnTo>
                    <a:pt x="0" y="7109469"/>
                  </a:lnTo>
                  <a:lnTo>
                    <a:pt x="41883" y="7109469"/>
                  </a:lnTo>
                  <a:lnTo>
                    <a:pt x="41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661505" cy="9424035"/>
            <a:chOff x="361606" y="628253"/>
            <a:chExt cx="19661505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661474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08765" y="2260770"/>
              <a:ext cx="9300845" cy="7211059"/>
            </a:xfrm>
            <a:custGeom>
              <a:avLst/>
              <a:gdLst/>
              <a:ahLst/>
              <a:cxnLst/>
              <a:rect l="l" t="t" r="r" b="b"/>
              <a:pathLst>
                <a:path w="9300844" h="7211059">
                  <a:moveTo>
                    <a:pt x="41884" y="0"/>
                  </a:moveTo>
                  <a:lnTo>
                    <a:pt x="0" y="0"/>
                  </a:lnTo>
                  <a:lnTo>
                    <a:pt x="0" y="7109473"/>
                  </a:lnTo>
                  <a:lnTo>
                    <a:pt x="41884" y="7109473"/>
                  </a:lnTo>
                  <a:lnTo>
                    <a:pt x="41884" y="0"/>
                  </a:lnTo>
                  <a:close/>
                </a:path>
                <a:path w="9300844" h="7211059">
                  <a:moveTo>
                    <a:pt x="4671301" y="12"/>
                  </a:moveTo>
                  <a:lnTo>
                    <a:pt x="4629416" y="12"/>
                  </a:lnTo>
                  <a:lnTo>
                    <a:pt x="4629416" y="7210780"/>
                  </a:lnTo>
                  <a:lnTo>
                    <a:pt x="4671301" y="7210780"/>
                  </a:lnTo>
                  <a:lnTo>
                    <a:pt x="4671301" y="12"/>
                  </a:lnTo>
                  <a:close/>
                </a:path>
                <a:path w="9300844" h="7211059">
                  <a:moveTo>
                    <a:pt x="9300705" y="12"/>
                  </a:moveTo>
                  <a:lnTo>
                    <a:pt x="9258821" y="12"/>
                  </a:lnTo>
                  <a:lnTo>
                    <a:pt x="9258821" y="7210780"/>
                  </a:lnTo>
                  <a:lnTo>
                    <a:pt x="9300705" y="7210780"/>
                  </a:lnTo>
                  <a:lnTo>
                    <a:pt x="9300705" y="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381470" cy="9424035"/>
            <a:chOff x="361606" y="628253"/>
            <a:chExt cx="19381470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380886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38901" y="4564887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60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0930" y="2905762"/>
              <a:ext cx="4343804" cy="30887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829278" y="4548416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71144" y="2905762"/>
              <a:ext cx="4343804" cy="30887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89498" y="4548416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71144" y="6263838"/>
              <a:ext cx="4343804" cy="30887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289498" y="7906492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3711" y="6263838"/>
              <a:ext cx="4343804" cy="30887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812063" y="7906492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69177" y="2659184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70" h="826770">
                  <a:moveTo>
                    <a:pt x="413306" y="0"/>
                  </a:moveTo>
                  <a:lnTo>
                    <a:pt x="365106" y="2780"/>
                  </a:lnTo>
                  <a:lnTo>
                    <a:pt x="318538" y="10915"/>
                  </a:lnTo>
                  <a:lnTo>
                    <a:pt x="273914" y="24094"/>
                  </a:lnTo>
                  <a:lnTo>
                    <a:pt x="231543" y="42008"/>
                  </a:lnTo>
                  <a:lnTo>
                    <a:pt x="191736" y="64346"/>
                  </a:lnTo>
                  <a:lnTo>
                    <a:pt x="154803" y="90798"/>
                  </a:lnTo>
                  <a:lnTo>
                    <a:pt x="121053" y="121053"/>
                  </a:lnTo>
                  <a:lnTo>
                    <a:pt x="90798" y="154803"/>
                  </a:lnTo>
                  <a:lnTo>
                    <a:pt x="64346" y="191736"/>
                  </a:lnTo>
                  <a:lnTo>
                    <a:pt x="42008" y="231543"/>
                  </a:lnTo>
                  <a:lnTo>
                    <a:pt x="24094" y="273914"/>
                  </a:lnTo>
                  <a:lnTo>
                    <a:pt x="10915" y="318538"/>
                  </a:lnTo>
                  <a:lnTo>
                    <a:pt x="2780" y="365106"/>
                  </a:lnTo>
                  <a:lnTo>
                    <a:pt x="0" y="413306"/>
                  </a:lnTo>
                  <a:lnTo>
                    <a:pt x="2780" y="461505"/>
                  </a:lnTo>
                  <a:lnTo>
                    <a:pt x="10915" y="508071"/>
                  </a:lnTo>
                  <a:lnTo>
                    <a:pt x="24094" y="552693"/>
                  </a:lnTo>
                  <a:lnTo>
                    <a:pt x="42008" y="595062"/>
                  </a:lnTo>
                  <a:lnTo>
                    <a:pt x="64346" y="634868"/>
                  </a:lnTo>
                  <a:lnTo>
                    <a:pt x="90798" y="671801"/>
                  </a:lnTo>
                  <a:lnTo>
                    <a:pt x="121053" y="705550"/>
                  </a:lnTo>
                  <a:lnTo>
                    <a:pt x="154803" y="735805"/>
                  </a:lnTo>
                  <a:lnTo>
                    <a:pt x="191736" y="762257"/>
                  </a:lnTo>
                  <a:lnTo>
                    <a:pt x="231543" y="784594"/>
                  </a:lnTo>
                  <a:lnTo>
                    <a:pt x="273914" y="802508"/>
                  </a:lnTo>
                  <a:lnTo>
                    <a:pt x="318538" y="815687"/>
                  </a:lnTo>
                  <a:lnTo>
                    <a:pt x="365106" y="823822"/>
                  </a:lnTo>
                  <a:lnTo>
                    <a:pt x="413306" y="826603"/>
                  </a:lnTo>
                  <a:lnTo>
                    <a:pt x="461505" y="823822"/>
                  </a:lnTo>
                  <a:lnTo>
                    <a:pt x="508071" y="815687"/>
                  </a:lnTo>
                  <a:lnTo>
                    <a:pt x="552693" y="802508"/>
                  </a:lnTo>
                  <a:lnTo>
                    <a:pt x="595062" y="784594"/>
                  </a:lnTo>
                  <a:lnTo>
                    <a:pt x="634868" y="762257"/>
                  </a:lnTo>
                  <a:lnTo>
                    <a:pt x="671801" y="735805"/>
                  </a:lnTo>
                  <a:lnTo>
                    <a:pt x="705550" y="705550"/>
                  </a:lnTo>
                  <a:lnTo>
                    <a:pt x="735805" y="671801"/>
                  </a:lnTo>
                  <a:lnTo>
                    <a:pt x="762257" y="634868"/>
                  </a:lnTo>
                  <a:lnTo>
                    <a:pt x="784594" y="595062"/>
                  </a:lnTo>
                  <a:lnTo>
                    <a:pt x="802508" y="552693"/>
                  </a:lnTo>
                  <a:lnTo>
                    <a:pt x="815687" y="508071"/>
                  </a:lnTo>
                  <a:lnTo>
                    <a:pt x="823822" y="461505"/>
                  </a:lnTo>
                  <a:lnTo>
                    <a:pt x="826603" y="413306"/>
                  </a:lnTo>
                  <a:lnTo>
                    <a:pt x="823822" y="365106"/>
                  </a:lnTo>
                  <a:lnTo>
                    <a:pt x="815687" y="318538"/>
                  </a:lnTo>
                  <a:lnTo>
                    <a:pt x="802508" y="273914"/>
                  </a:lnTo>
                  <a:lnTo>
                    <a:pt x="784594" y="231543"/>
                  </a:lnTo>
                  <a:lnTo>
                    <a:pt x="762257" y="191736"/>
                  </a:lnTo>
                  <a:lnTo>
                    <a:pt x="735805" y="154803"/>
                  </a:lnTo>
                  <a:lnTo>
                    <a:pt x="705550" y="121053"/>
                  </a:lnTo>
                  <a:lnTo>
                    <a:pt x="671801" y="90798"/>
                  </a:lnTo>
                  <a:lnTo>
                    <a:pt x="634868" y="64346"/>
                  </a:lnTo>
                  <a:lnTo>
                    <a:pt x="595062" y="42008"/>
                  </a:lnTo>
                  <a:lnTo>
                    <a:pt x="552693" y="24094"/>
                  </a:lnTo>
                  <a:lnTo>
                    <a:pt x="508071" y="10915"/>
                  </a:lnTo>
                  <a:lnTo>
                    <a:pt x="461505" y="2780"/>
                  </a:lnTo>
                  <a:lnTo>
                    <a:pt x="413306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17516" y="2824854"/>
              <a:ext cx="542925" cy="502920"/>
            </a:xfrm>
            <a:custGeom>
              <a:avLst/>
              <a:gdLst/>
              <a:ahLst/>
              <a:cxnLst/>
              <a:rect l="l" t="t" r="r" b="b"/>
              <a:pathLst>
                <a:path w="542925" h="502920">
                  <a:moveTo>
                    <a:pt x="542429" y="220840"/>
                  </a:moveTo>
                  <a:lnTo>
                    <a:pt x="533527" y="176885"/>
                  </a:lnTo>
                  <a:lnTo>
                    <a:pt x="515175" y="149669"/>
                  </a:lnTo>
                  <a:lnTo>
                    <a:pt x="509282" y="140944"/>
                  </a:lnTo>
                  <a:lnTo>
                    <a:pt x="500545" y="135051"/>
                  </a:lnTo>
                  <a:lnTo>
                    <a:pt x="500545" y="220840"/>
                  </a:lnTo>
                  <a:lnTo>
                    <a:pt x="500545" y="389636"/>
                  </a:lnTo>
                  <a:lnTo>
                    <a:pt x="494944" y="417309"/>
                  </a:lnTo>
                  <a:lnTo>
                    <a:pt x="479679" y="439940"/>
                  </a:lnTo>
                  <a:lnTo>
                    <a:pt x="457047" y="455206"/>
                  </a:lnTo>
                  <a:lnTo>
                    <a:pt x="429374" y="460806"/>
                  </a:lnTo>
                  <a:lnTo>
                    <a:pt x="376262" y="460806"/>
                  </a:lnTo>
                  <a:lnTo>
                    <a:pt x="387108" y="444754"/>
                  </a:lnTo>
                  <a:lnTo>
                    <a:pt x="394589" y="407797"/>
                  </a:lnTo>
                  <a:lnTo>
                    <a:pt x="394589" y="149669"/>
                  </a:lnTo>
                  <a:lnTo>
                    <a:pt x="429374" y="149669"/>
                  </a:lnTo>
                  <a:lnTo>
                    <a:pt x="457047" y="155270"/>
                  </a:lnTo>
                  <a:lnTo>
                    <a:pt x="479679" y="170535"/>
                  </a:lnTo>
                  <a:lnTo>
                    <a:pt x="494944" y="193167"/>
                  </a:lnTo>
                  <a:lnTo>
                    <a:pt x="500545" y="220840"/>
                  </a:lnTo>
                  <a:lnTo>
                    <a:pt x="500545" y="135051"/>
                  </a:lnTo>
                  <a:lnTo>
                    <a:pt x="473341" y="116687"/>
                  </a:lnTo>
                  <a:lnTo>
                    <a:pt x="429374" y="107784"/>
                  </a:lnTo>
                  <a:lnTo>
                    <a:pt x="394589" y="107784"/>
                  </a:lnTo>
                  <a:lnTo>
                    <a:pt x="394589" y="95021"/>
                  </a:lnTo>
                  <a:lnTo>
                    <a:pt x="387108" y="58077"/>
                  </a:lnTo>
                  <a:lnTo>
                    <a:pt x="376186" y="41884"/>
                  </a:lnTo>
                  <a:lnTo>
                    <a:pt x="366725" y="27863"/>
                  </a:lnTo>
                  <a:lnTo>
                    <a:pt x="352704" y="18415"/>
                  </a:lnTo>
                  <a:lnTo>
                    <a:pt x="352704" y="95021"/>
                  </a:lnTo>
                  <a:lnTo>
                    <a:pt x="352704" y="107784"/>
                  </a:lnTo>
                  <a:lnTo>
                    <a:pt x="352704" y="149669"/>
                  </a:lnTo>
                  <a:lnTo>
                    <a:pt x="352704" y="407797"/>
                  </a:lnTo>
                  <a:lnTo>
                    <a:pt x="348526" y="428472"/>
                  </a:lnTo>
                  <a:lnTo>
                    <a:pt x="337121" y="445363"/>
                  </a:lnTo>
                  <a:lnTo>
                    <a:pt x="320230" y="456755"/>
                  </a:lnTo>
                  <a:lnTo>
                    <a:pt x="300189" y="460806"/>
                  </a:lnTo>
                  <a:lnTo>
                    <a:pt x="242227" y="460806"/>
                  </a:lnTo>
                  <a:lnTo>
                    <a:pt x="222199" y="456755"/>
                  </a:lnTo>
                  <a:lnTo>
                    <a:pt x="205308" y="445363"/>
                  </a:lnTo>
                  <a:lnTo>
                    <a:pt x="193903" y="428472"/>
                  </a:lnTo>
                  <a:lnTo>
                    <a:pt x="189725" y="407797"/>
                  </a:lnTo>
                  <a:lnTo>
                    <a:pt x="189725" y="149669"/>
                  </a:lnTo>
                  <a:lnTo>
                    <a:pt x="352704" y="149669"/>
                  </a:lnTo>
                  <a:lnTo>
                    <a:pt x="352704" y="107784"/>
                  </a:lnTo>
                  <a:lnTo>
                    <a:pt x="189725" y="107784"/>
                  </a:lnTo>
                  <a:lnTo>
                    <a:pt x="189725" y="95021"/>
                  </a:lnTo>
                  <a:lnTo>
                    <a:pt x="193903" y="74358"/>
                  </a:lnTo>
                  <a:lnTo>
                    <a:pt x="205308" y="57467"/>
                  </a:lnTo>
                  <a:lnTo>
                    <a:pt x="222199" y="46062"/>
                  </a:lnTo>
                  <a:lnTo>
                    <a:pt x="242862" y="41884"/>
                  </a:lnTo>
                  <a:lnTo>
                    <a:pt x="299567" y="41884"/>
                  </a:lnTo>
                  <a:lnTo>
                    <a:pt x="320230" y="46062"/>
                  </a:lnTo>
                  <a:lnTo>
                    <a:pt x="337121" y="57467"/>
                  </a:lnTo>
                  <a:lnTo>
                    <a:pt x="348526" y="74358"/>
                  </a:lnTo>
                  <a:lnTo>
                    <a:pt x="352704" y="95021"/>
                  </a:lnTo>
                  <a:lnTo>
                    <a:pt x="352704" y="18415"/>
                  </a:lnTo>
                  <a:lnTo>
                    <a:pt x="336511" y="7480"/>
                  </a:lnTo>
                  <a:lnTo>
                    <a:pt x="299567" y="0"/>
                  </a:lnTo>
                  <a:lnTo>
                    <a:pt x="242862" y="0"/>
                  </a:lnTo>
                  <a:lnTo>
                    <a:pt x="205917" y="7480"/>
                  </a:lnTo>
                  <a:lnTo>
                    <a:pt x="175704" y="27863"/>
                  </a:lnTo>
                  <a:lnTo>
                    <a:pt x="166154" y="42024"/>
                  </a:lnTo>
                  <a:lnTo>
                    <a:pt x="166154" y="460806"/>
                  </a:lnTo>
                  <a:lnTo>
                    <a:pt x="113042" y="460806"/>
                  </a:lnTo>
                  <a:lnTo>
                    <a:pt x="85382" y="455206"/>
                  </a:lnTo>
                  <a:lnTo>
                    <a:pt x="62750" y="439940"/>
                  </a:lnTo>
                  <a:lnTo>
                    <a:pt x="47485" y="417309"/>
                  </a:lnTo>
                  <a:lnTo>
                    <a:pt x="41884" y="389636"/>
                  </a:lnTo>
                  <a:lnTo>
                    <a:pt x="41884" y="220840"/>
                  </a:lnTo>
                  <a:lnTo>
                    <a:pt x="47485" y="193167"/>
                  </a:lnTo>
                  <a:lnTo>
                    <a:pt x="62750" y="170535"/>
                  </a:lnTo>
                  <a:lnTo>
                    <a:pt x="85382" y="155270"/>
                  </a:lnTo>
                  <a:lnTo>
                    <a:pt x="113042" y="149669"/>
                  </a:lnTo>
                  <a:lnTo>
                    <a:pt x="147840" y="149669"/>
                  </a:lnTo>
                  <a:lnTo>
                    <a:pt x="147840" y="407797"/>
                  </a:lnTo>
                  <a:lnTo>
                    <a:pt x="155321" y="444754"/>
                  </a:lnTo>
                  <a:lnTo>
                    <a:pt x="166154" y="460806"/>
                  </a:lnTo>
                  <a:lnTo>
                    <a:pt x="166154" y="42024"/>
                  </a:lnTo>
                  <a:lnTo>
                    <a:pt x="155321" y="58077"/>
                  </a:lnTo>
                  <a:lnTo>
                    <a:pt x="147840" y="95021"/>
                  </a:lnTo>
                  <a:lnTo>
                    <a:pt x="147840" y="107784"/>
                  </a:lnTo>
                  <a:lnTo>
                    <a:pt x="113042" y="107784"/>
                  </a:lnTo>
                  <a:lnTo>
                    <a:pt x="69088" y="116687"/>
                  </a:lnTo>
                  <a:lnTo>
                    <a:pt x="33147" y="140944"/>
                  </a:lnTo>
                  <a:lnTo>
                    <a:pt x="8902" y="176885"/>
                  </a:lnTo>
                  <a:lnTo>
                    <a:pt x="0" y="220840"/>
                  </a:lnTo>
                  <a:lnTo>
                    <a:pt x="0" y="389636"/>
                  </a:lnTo>
                  <a:lnTo>
                    <a:pt x="8902" y="433603"/>
                  </a:lnTo>
                  <a:lnTo>
                    <a:pt x="33147" y="469544"/>
                  </a:lnTo>
                  <a:lnTo>
                    <a:pt x="69088" y="493788"/>
                  </a:lnTo>
                  <a:lnTo>
                    <a:pt x="113042" y="502691"/>
                  </a:lnTo>
                  <a:lnTo>
                    <a:pt x="242227" y="502691"/>
                  </a:lnTo>
                  <a:lnTo>
                    <a:pt x="242862" y="502818"/>
                  </a:lnTo>
                  <a:lnTo>
                    <a:pt x="299567" y="502818"/>
                  </a:lnTo>
                  <a:lnTo>
                    <a:pt x="300189" y="502691"/>
                  </a:lnTo>
                  <a:lnTo>
                    <a:pt x="429374" y="502691"/>
                  </a:lnTo>
                  <a:lnTo>
                    <a:pt x="473341" y="493788"/>
                  </a:lnTo>
                  <a:lnTo>
                    <a:pt x="509282" y="469544"/>
                  </a:lnTo>
                  <a:lnTo>
                    <a:pt x="515175" y="460806"/>
                  </a:lnTo>
                  <a:lnTo>
                    <a:pt x="533527" y="433603"/>
                  </a:lnTo>
                  <a:lnTo>
                    <a:pt x="542429" y="389636"/>
                  </a:lnTo>
                  <a:lnTo>
                    <a:pt x="542429" y="2208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31770" y="2659195"/>
              <a:ext cx="9227185" cy="1718945"/>
            </a:xfrm>
            <a:custGeom>
              <a:avLst/>
              <a:gdLst/>
              <a:ahLst/>
              <a:cxnLst/>
              <a:rect l="l" t="t" r="r" b="b"/>
              <a:pathLst>
                <a:path w="9227185" h="1718945">
                  <a:moveTo>
                    <a:pt x="826604" y="413296"/>
                  </a:moveTo>
                  <a:lnTo>
                    <a:pt x="823823" y="365099"/>
                  </a:lnTo>
                  <a:lnTo>
                    <a:pt x="815682" y="318528"/>
                  </a:lnTo>
                  <a:lnTo>
                    <a:pt x="802500" y="273913"/>
                  </a:lnTo>
                  <a:lnTo>
                    <a:pt x="784593" y="231533"/>
                  </a:lnTo>
                  <a:lnTo>
                    <a:pt x="762254" y="191731"/>
                  </a:lnTo>
                  <a:lnTo>
                    <a:pt x="735799" y="154800"/>
                  </a:lnTo>
                  <a:lnTo>
                    <a:pt x="705548" y="121043"/>
                  </a:lnTo>
                  <a:lnTo>
                    <a:pt x="671791" y="90792"/>
                  </a:lnTo>
                  <a:lnTo>
                    <a:pt x="634860" y="64338"/>
                  </a:lnTo>
                  <a:lnTo>
                    <a:pt x="595058" y="41998"/>
                  </a:lnTo>
                  <a:lnTo>
                    <a:pt x="552691" y="24091"/>
                  </a:lnTo>
                  <a:lnTo>
                    <a:pt x="508063" y="10909"/>
                  </a:lnTo>
                  <a:lnTo>
                    <a:pt x="461492" y="2781"/>
                  </a:lnTo>
                  <a:lnTo>
                    <a:pt x="413296" y="0"/>
                  </a:lnTo>
                  <a:lnTo>
                    <a:pt x="365099" y="2781"/>
                  </a:lnTo>
                  <a:lnTo>
                    <a:pt x="318528" y="10909"/>
                  </a:lnTo>
                  <a:lnTo>
                    <a:pt x="273913" y="24091"/>
                  </a:lnTo>
                  <a:lnTo>
                    <a:pt x="231533" y="41998"/>
                  </a:lnTo>
                  <a:lnTo>
                    <a:pt x="191731" y="64338"/>
                  </a:lnTo>
                  <a:lnTo>
                    <a:pt x="154800" y="90792"/>
                  </a:lnTo>
                  <a:lnTo>
                    <a:pt x="121056" y="121043"/>
                  </a:lnTo>
                  <a:lnTo>
                    <a:pt x="90792" y="154800"/>
                  </a:lnTo>
                  <a:lnTo>
                    <a:pt x="64338" y="191731"/>
                  </a:lnTo>
                  <a:lnTo>
                    <a:pt x="42011" y="231533"/>
                  </a:lnTo>
                  <a:lnTo>
                    <a:pt x="24091" y="273913"/>
                  </a:lnTo>
                  <a:lnTo>
                    <a:pt x="10909" y="318528"/>
                  </a:lnTo>
                  <a:lnTo>
                    <a:pt x="2781" y="365099"/>
                  </a:lnTo>
                  <a:lnTo>
                    <a:pt x="0" y="413296"/>
                  </a:lnTo>
                  <a:lnTo>
                    <a:pt x="2781" y="461505"/>
                  </a:lnTo>
                  <a:lnTo>
                    <a:pt x="10909" y="508063"/>
                  </a:lnTo>
                  <a:lnTo>
                    <a:pt x="24091" y="552691"/>
                  </a:lnTo>
                  <a:lnTo>
                    <a:pt x="42011" y="595058"/>
                  </a:lnTo>
                  <a:lnTo>
                    <a:pt x="64338" y="634860"/>
                  </a:lnTo>
                  <a:lnTo>
                    <a:pt x="90792" y="671791"/>
                  </a:lnTo>
                  <a:lnTo>
                    <a:pt x="121056" y="705548"/>
                  </a:lnTo>
                  <a:lnTo>
                    <a:pt x="154800" y="735799"/>
                  </a:lnTo>
                  <a:lnTo>
                    <a:pt x="191731" y="762254"/>
                  </a:lnTo>
                  <a:lnTo>
                    <a:pt x="231533" y="784593"/>
                  </a:lnTo>
                  <a:lnTo>
                    <a:pt x="273913" y="802500"/>
                  </a:lnTo>
                  <a:lnTo>
                    <a:pt x="318528" y="815682"/>
                  </a:lnTo>
                  <a:lnTo>
                    <a:pt x="365099" y="823810"/>
                  </a:lnTo>
                  <a:lnTo>
                    <a:pt x="413296" y="826592"/>
                  </a:lnTo>
                  <a:lnTo>
                    <a:pt x="461492" y="823810"/>
                  </a:lnTo>
                  <a:lnTo>
                    <a:pt x="508063" y="815682"/>
                  </a:lnTo>
                  <a:lnTo>
                    <a:pt x="552691" y="802500"/>
                  </a:lnTo>
                  <a:lnTo>
                    <a:pt x="595058" y="784593"/>
                  </a:lnTo>
                  <a:lnTo>
                    <a:pt x="634860" y="762254"/>
                  </a:lnTo>
                  <a:lnTo>
                    <a:pt x="671791" y="735799"/>
                  </a:lnTo>
                  <a:lnTo>
                    <a:pt x="705548" y="705548"/>
                  </a:lnTo>
                  <a:lnTo>
                    <a:pt x="735799" y="671791"/>
                  </a:lnTo>
                  <a:lnTo>
                    <a:pt x="762254" y="634860"/>
                  </a:lnTo>
                  <a:lnTo>
                    <a:pt x="784593" y="595058"/>
                  </a:lnTo>
                  <a:lnTo>
                    <a:pt x="802500" y="552691"/>
                  </a:lnTo>
                  <a:lnTo>
                    <a:pt x="815682" y="508063"/>
                  </a:lnTo>
                  <a:lnTo>
                    <a:pt x="823823" y="461505"/>
                  </a:lnTo>
                  <a:lnTo>
                    <a:pt x="826604" y="413296"/>
                  </a:lnTo>
                  <a:close/>
                </a:path>
                <a:path w="9227185" h="1718945">
                  <a:moveTo>
                    <a:pt x="5289194" y="413296"/>
                  </a:moveTo>
                  <a:lnTo>
                    <a:pt x="5286413" y="365099"/>
                  </a:lnTo>
                  <a:lnTo>
                    <a:pt x="5278285" y="318528"/>
                  </a:lnTo>
                  <a:lnTo>
                    <a:pt x="5265102" y="273913"/>
                  </a:lnTo>
                  <a:lnTo>
                    <a:pt x="5247183" y="231533"/>
                  </a:lnTo>
                  <a:lnTo>
                    <a:pt x="5224856" y="191731"/>
                  </a:lnTo>
                  <a:lnTo>
                    <a:pt x="5198402" y="154800"/>
                  </a:lnTo>
                  <a:lnTo>
                    <a:pt x="5168150" y="121043"/>
                  </a:lnTo>
                  <a:lnTo>
                    <a:pt x="5134394" y="90792"/>
                  </a:lnTo>
                  <a:lnTo>
                    <a:pt x="5097462" y="64338"/>
                  </a:lnTo>
                  <a:lnTo>
                    <a:pt x="5057660" y="41998"/>
                  </a:lnTo>
                  <a:lnTo>
                    <a:pt x="5015293" y="24091"/>
                  </a:lnTo>
                  <a:lnTo>
                    <a:pt x="4970665" y="10909"/>
                  </a:lnTo>
                  <a:lnTo>
                    <a:pt x="4924095" y="2781"/>
                  </a:lnTo>
                  <a:lnTo>
                    <a:pt x="4875898" y="0"/>
                  </a:lnTo>
                  <a:lnTo>
                    <a:pt x="4827702" y="2781"/>
                  </a:lnTo>
                  <a:lnTo>
                    <a:pt x="4781131" y="10909"/>
                  </a:lnTo>
                  <a:lnTo>
                    <a:pt x="4736503" y="24091"/>
                  </a:lnTo>
                  <a:lnTo>
                    <a:pt x="4694136" y="41998"/>
                  </a:lnTo>
                  <a:lnTo>
                    <a:pt x="4654334" y="64338"/>
                  </a:lnTo>
                  <a:lnTo>
                    <a:pt x="4617402" y="90792"/>
                  </a:lnTo>
                  <a:lnTo>
                    <a:pt x="4583646" y="121043"/>
                  </a:lnTo>
                  <a:lnTo>
                    <a:pt x="4553394" y="154800"/>
                  </a:lnTo>
                  <a:lnTo>
                    <a:pt x="4526940" y="191731"/>
                  </a:lnTo>
                  <a:lnTo>
                    <a:pt x="4504601" y="231533"/>
                  </a:lnTo>
                  <a:lnTo>
                    <a:pt x="4486694" y="273913"/>
                  </a:lnTo>
                  <a:lnTo>
                    <a:pt x="4473511" y="318528"/>
                  </a:lnTo>
                  <a:lnTo>
                    <a:pt x="4465371" y="365099"/>
                  </a:lnTo>
                  <a:lnTo>
                    <a:pt x="4462589" y="413296"/>
                  </a:lnTo>
                  <a:lnTo>
                    <a:pt x="4465371" y="461505"/>
                  </a:lnTo>
                  <a:lnTo>
                    <a:pt x="4473511" y="508063"/>
                  </a:lnTo>
                  <a:lnTo>
                    <a:pt x="4486694" y="552691"/>
                  </a:lnTo>
                  <a:lnTo>
                    <a:pt x="4504601" y="595058"/>
                  </a:lnTo>
                  <a:lnTo>
                    <a:pt x="4526940" y="634860"/>
                  </a:lnTo>
                  <a:lnTo>
                    <a:pt x="4553394" y="671791"/>
                  </a:lnTo>
                  <a:lnTo>
                    <a:pt x="4583646" y="705548"/>
                  </a:lnTo>
                  <a:lnTo>
                    <a:pt x="4617402" y="735799"/>
                  </a:lnTo>
                  <a:lnTo>
                    <a:pt x="4654334" y="762254"/>
                  </a:lnTo>
                  <a:lnTo>
                    <a:pt x="4694136" y="784593"/>
                  </a:lnTo>
                  <a:lnTo>
                    <a:pt x="4736503" y="802500"/>
                  </a:lnTo>
                  <a:lnTo>
                    <a:pt x="4781131" y="815682"/>
                  </a:lnTo>
                  <a:lnTo>
                    <a:pt x="4827702" y="823810"/>
                  </a:lnTo>
                  <a:lnTo>
                    <a:pt x="4875898" y="826592"/>
                  </a:lnTo>
                  <a:lnTo>
                    <a:pt x="4924095" y="823810"/>
                  </a:lnTo>
                  <a:lnTo>
                    <a:pt x="4970665" y="815682"/>
                  </a:lnTo>
                  <a:lnTo>
                    <a:pt x="5015293" y="802500"/>
                  </a:lnTo>
                  <a:lnTo>
                    <a:pt x="5057660" y="784593"/>
                  </a:lnTo>
                  <a:lnTo>
                    <a:pt x="5097462" y="762254"/>
                  </a:lnTo>
                  <a:lnTo>
                    <a:pt x="5134394" y="735799"/>
                  </a:lnTo>
                  <a:lnTo>
                    <a:pt x="5168150" y="705548"/>
                  </a:lnTo>
                  <a:lnTo>
                    <a:pt x="5198402" y="671791"/>
                  </a:lnTo>
                  <a:lnTo>
                    <a:pt x="5224856" y="634860"/>
                  </a:lnTo>
                  <a:lnTo>
                    <a:pt x="5247183" y="595058"/>
                  </a:lnTo>
                  <a:lnTo>
                    <a:pt x="5265102" y="552691"/>
                  </a:lnTo>
                  <a:lnTo>
                    <a:pt x="5278285" y="508063"/>
                  </a:lnTo>
                  <a:lnTo>
                    <a:pt x="5286413" y="461505"/>
                  </a:lnTo>
                  <a:lnTo>
                    <a:pt x="5289194" y="413296"/>
                  </a:lnTo>
                  <a:close/>
                </a:path>
                <a:path w="9227185" h="1718945">
                  <a:moveTo>
                    <a:pt x="6140120" y="1527073"/>
                  </a:moveTo>
                  <a:lnTo>
                    <a:pt x="6133744" y="1486750"/>
                  </a:lnTo>
                  <a:lnTo>
                    <a:pt x="6107341" y="1445806"/>
                  </a:lnTo>
                  <a:lnTo>
                    <a:pt x="6066815" y="1417421"/>
                  </a:lnTo>
                  <a:lnTo>
                    <a:pt x="6058217" y="1413446"/>
                  </a:lnTo>
                  <a:lnTo>
                    <a:pt x="6058217" y="1526451"/>
                  </a:lnTo>
                  <a:lnTo>
                    <a:pt x="6057481" y="1535976"/>
                  </a:lnTo>
                  <a:lnTo>
                    <a:pt x="6055296" y="1544904"/>
                  </a:lnTo>
                  <a:lnTo>
                    <a:pt x="6051651" y="1553235"/>
                  </a:lnTo>
                  <a:lnTo>
                    <a:pt x="6046660" y="1560804"/>
                  </a:lnTo>
                  <a:lnTo>
                    <a:pt x="6046559" y="1560969"/>
                  </a:lnTo>
                  <a:lnTo>
                    <a:pt x="6014186" y="1584121"/>
                  </a:lnTo>
                  <a:lnTo>
                    <a:pt x="5991403" y="1590459"/>
                  </a:lnTo>
                  <a:lnTo>
                    <a:pt x="5990996" y="1590459"/>
                  </a:lnTo>
                  <a:lnTo>
                    <a:pt x="5985205" y="1591195"/>
                  </a:lnTo>
                  <a:lnTo>
                    <a:pt x="5985205" y="1465478"/>
                  </a:lnTo>
                  <a:lnTo>
                    <a:pt x="5987732" y="1466151"/>
                  </a:lnTo>
                  <a:lnTo>
                    <a:pt x="6027864" y="1481505"/>
                  </a:lnTo>
                  <a:lnTo>
                    <a:pt x="6055639" y="1510195"/>
                  </a:lnTo>
                  <a:lnTo>
                    <a:pt x="6058217" y="1526451"/>
                  </a:lnTo>
                  <a:lnTo>
                    <a:pt x="6058217" y="1413446"/>
                  </a:lnTo>
                  <a:lnTo>
                    <a:pt x="6018403" y="1399095"/>
                  </a:lnTo>
                  <a:lnTo>
                    <a:pt x="5985205" y="1390446"/>
                  </a:lnTo>
                  <a:lnTo>
                    <a:pt x="5985205" y="1262722"/>
                  </a:lnTo>
                  <a:lnTo>
                    <a:pt x="5985713" y="1262722"/>
                  </a:lnTo>
                  <a:lnTo>
                    <a:pt x="6001651" y="1265745"/>
                  </a:lnTo>
                  <a:lnTo>
                    <a:pt x="6038634" y="1286713"/>
                  </a:lnTo>
                  <a:lnTo>
                    <a:pt x="6054534" y="1323378"/>
                  </a:lnTo>
                  <a:lnTo>
                    <a:pt x="6133985" y="1323378"/>
                  </a:lnTo>
                  <a:lnTo>
                    <a:pt x="6132334" y="1305356"/>
                  </a:lnTo>
                  <a:lnTo>
                    <a:pt x="6132296" y="1304874"/>
                  </a:lnTo>
                  <a:lnTo>
                    <a:pt x="6128118" y="1287411"/>
                  </a:lnTo>
                  <a:lnTo>
                    <a:pt x="6101042" y="1241552"/>
                  </a:lnTo>
                  <a:lnTo>
                    <a:pt x="6054839" y="1208951"/>
                  </a:lnTo>
                  <a:lnTo>
                    <a:pt x="6015037" y="1196301"/>
                  </a:lnTo>
                  <a:lnTo>
                    <a:pt x="5985205" y="1192796"/>
                  </a:lnTo>
                  <a:lnTo>
                    <a:pt x="5985205" y="1192085"/>
                  </a:lnTo>
                  <a:lnTo>
                    <a:pt x="5985205" y="1135024"/>
                  </a:lnTo>
                  <a:lnTo>
                    <a:pt x="5984722" y="1135024"/>
                  </a:lnTo>
                  <a:lnTo>
                    <a:pt x="5984722" y="1591246"/>
                  </a:lnTo>
                  <a:lnTo>
                    <a:pt x="5979363" y="1591919"/>
                  </a:lnTo>
                  <a:lnTo>
                    <a:pt x="5984684" y="1591246"/>
                  </a:lnTo>
                  <a:lnTo>
                    <a:pt x="5984722" y="1135024"/>
                  </a:lnTo>
                  <a:lnTo>
                    <a:pt x="5948388" y="1135024"/>
                  </a:lnTo>
                  <a:lnTo>
                    <a:pt x="5948388" y="1193025"/>
                  </a:lnTo>
                  <a:lnTo>
                    <a:pt x="5948388" y="1263116"/>
                  </a:lnTo>
                  <a:lnTo>
                    <a:pt x="5948388" y="1380540"/>
                  </a:lnTo>
                  <a:lnTo>
                    <a:pt x="5944832" y="1379435"/>
                  </a:lnTo>
                  <a:lnTo>
                    <a:pt x="5903303" y="1358963"/>
                  </a:lnTo>
                  <a:lnTo>
                    <a:pt x="5885332" y="1323378"/>
                  </a:lnTo>
                  <a:lnTo>
                    <a:pt x="5885205" y="1321841"/>
                  </a:lnTo>
                  <a:lnTo>
                    <a:pt x="5900686" y="1284465"/>
                  </a:lnTo>
                  <a:lnTo>
                    <a:pt x="5944057" y="1263675"/>
                  </a:lnTo>
                  <a:lnTo>
                    <a:pt x="5948388" y="1263116"/>
                  </a:lnTo>
                  <a:lnTo>
                    <a:pt x="5948388" y="1193139"/>
                  </a:lnTo>
                  <a:lnTo>
                    <a:pt x="5945886" y="1193139"/>
                  </a:lnTo>
                  <a:lnTo>
                    <a:pt x="5923775" y="1196301"/>
                  </a:lnTo>
                  <a:lnTo>
                    <a:pt x="5883668" y="1208798"/>
                  </a:lnTo>
                  <a:lnTo>
                    <a:pt x="5849798" y="1229042"/>
                  </a:lnTo>
                  <a:lnTo>
                    <a:pt x="5814631" y="1271701"/>
                  </a:lnTo>
                  <a:lnTo>
                    <a:pt x="5802376" y="1326756"/>
                  </a:lnTo>
                  <a:lnTo>
                    <a:pt x="5804382" y="1349819"/>
                  </a:lnTo>
                  <a:lnTo>
                    <a:pt x="5820410" y="1388935"/>
                  </a:lnTo>
                  <a:lnTo>
                    <a:pt x="5852033" y="1418920"/>
                  </a:lnTo>
                  <a:lnTo>
                    <a:pt x="5896749" y="1441157"/>
                  </a:lnTo>
                  <a:lnTo>
                    <a:pt x="5948388" y="1455851"/>
                  </a:lnTo>
                  <a:lnTo>
                    <a:pt x="5948388" y="1591246"/>
                  </a:lnTo>
                  <a:lnTo>
                    <a:pt x="5909500" y="1580172"/>
                  </a:lnTo>
                  <a:lnTo>
                    <a:pt x="5879731" y="1552333"/>
                  </a:lnTo>
                  <a:lnTo>
                    <a:pt x="5870473" y="1520939"/>
                  </a:lnTo>
                  <a:lnTo>
                    <a:pt x="5789803" y="1520939"/>
                  </a:lnTo>
                  <a:lnTo>
                    <a:pt x="5796699" y="1562646"/>
                  </a:lnTo>
                  <a:lnTo>
                    <a:pt x="5813730" y="1597621"/>
                  </a:lnTo>
                  <a:lnTo>
                    <a:pt x="5840069" y="1625460"/>
                  </a:lnTo>
                  <a:lnTo>
                    <a:pt x="5874931" y="1645793"/>
                  </a:lnTo>
                  <a:lnTo>
                    <a:pt x="5917527" y="1658213"/>
                  </a:lnTo>
                  <a:lnTo>
                    <a:pt x="5948388" y="1661604"/>
                  </a:lnTo>
                  <a:lnTo>
                    <a:pt x="5948388" y="1718487"/>
                  </a:lnTo>
                  <a:lnTo>
                    <a:pt x="5985205" y="1718487"/>
                  </a:lnTo>
                  <a:lnTo>
                    <a:pt x="5985205" y="1662353"/>
                  </a:lnTo>
                  <a:lnTo>
                    <a:pt x="5985205" y="1661617"/>
                  </a:lnTo>
                  <a:lnTo>
                    <a:pt x="5992723" y="1661312"/>
                  </a:lnTo>
                  <a:lnTo>
                    <a:pt x="5993206" y="1661312"/>
                  </a:lnTo>
                  <a:lnTo>
                    <a:pt x="6016866" y="1658213"/>
                  </a:lnTo>
                  <a:lnTo>
                    <a:pt x="6017260" y="1658213"/>
                  </a:lnTo>
                  <a:lnTo>
                    <a:pt x="6040044" y="1652778"/>
                  </a:lnTo>
                  <a:lnTo>
                    <a:pt x="6078563" y="1635975"/>
                  </a:lnTo>
                  <a:lnTo>
                    <a:pt x="6119571" y="1597774"/>
                  </a:lnTo>
                  <a:lnTo>
                    <a:pt x="6123267" y="1591246"/>
                  </a:lnTo>
                  <a:lnTo>
                    <a:pt x="6128563" y="1581912"/>
                  </a:lnTo>
                  <a:lnTo>
                    <a:pt x="6134989" y="1564830"/>
                  </a:lnTo>
                  <a:lnTo>
                    <a:pt x="6138837" y="1546555"/>
                  </a:lnTo>
                  <a:lnTo>
                    <a:pt x="6140120" y="1527073"/>
                  </a:lnTo>
                  <a:close/>
                </a:path>
                <a:path w="9227185" h="1718945">
                  <a:moveTo>
                    <a:pt x="6531889" y="1502829"/>
                  </a:moveTo>
                  <a:lnTo>
                    <a:pt x="6472987" y="1502829"/>
                  </a:lnTo>
                  <a:lnTo>
                    <a:pt x="6472987" y="1291475"/>
                  </a:lnTo>
                  <a:lnTo>
                    <a:pt x="6472987" y="1198219"/>
                  </a:lnTo>
                  <a:lnTo>
                    <a:pt x="6425133" y="1198219"/>
                  </a:lnTo>
                  <a:lnTo>
                    <a:pt x="6395987" y="1198219"/>
                  </a:lnTo>
                  <a:lnTo>
                    <a:pt x="6395987" y="1291475"/>
                  </a:lnTo>
                  <a:lnTo>
                    <a:pt x="6395987" y="1502829"/>
                  </a:lnTo>
                  <a:lnTo>
                    <a:pt x="6260706" y="1502829"/>
                  </a:lnTo>
                  <a:lnTo>
                    <a:pt x="6260706" y="1499158"/>
                  </a:lnTo>
                  <a:lnTo>
                    <a:pt x="6392304" y="1291475"/>
                  </a:lnTo>
                  <a:lnTo>
                    <a:pt x="6395987" y="1291475"/>
                  </a:lnTo>
                  <a:lnTo>
                    <a:pt x="6395987" y="1198219"/>
                  </a:lnTo>
                  <a:lnTo>
                    <a:pt x="6371133" y="1198219"/>
                  </a:lnTo>
                  <a:lnTo>
                    <a:pt x="6176962" y="1504988"/>
                  </a:lnTo>
                  <a:lnTo>
                    <a:pt x="6176962" y="1570329"/>
                  </a:lnTo>
                  <a:lnTo>
                    <a:pt x="6394450" y="1570329"/>
                  </a:lnTo>
                  <a:lnTo>
                    <a:pt x="6394450" y="1655292"/>
                  </a:lnTo>
                  <a:lnTo>
                    <a:pt x="6472987" y="1655292"/>
                  </a:lnTo>
                  <a:lnTo>
                    <a:pt x="6472987" y="1570329"/>
                  </a:lnTo>
                  <a:lnTo>
                    <a:pt x="6531889" y="1570329"/>
                  </a:lnTo>
                  <a:lnTo>
                    <a:pt x="6531889" y="1502829"/>
                  </a:lnTo>
                  <a:close/>
                </a:path>
                <a:path w="9227185" h="1718945">
                  <a:moveTo>
                    <a:pt x="6920268" y="1427060"/>
                  </a:moveTo>
                  <a:lnTo>
                    <a:pt x="6915061" y="1358265"/>
                  </a:lnTo>
                  <a:lnTo>
                    <a:pt x="6899415" y="1300365"/>
                  </a:lnTo>
                  <a:lnTo>
                    <a:pt x="6878079" y="1260487"/>
                  </a:lnTo>
                  <a:lnTo>
                    <a:pt x="6873951" y="1254048"/>
                  </a:lnTo>
                  <a:lnTo>
                    <a:pt x="6857771" y="1235494"/>
                  </a:lnTo>
                  <a:lnTo>
                    <a:pt x="6839293" y="1220000"/>
                  </a:lnTo>
                  <a:lnTo>
                    <a:pt x="6837756" y="1219098"/>
                  </a:lnTo>
                  <a:lnTo>
                    <a:pt x="6837756" y="1427060"/>
                  </a:lnTo>
                  <a:lnTo>
                    <a:pt x="6837070" y="1452460"/>
                  </a:lnTo>
                  <a:lnTo>
                    <a:pt x="6831622" y="1497317"/>
                  </a:lnTo>
                  <a:lnTo>
                    <a:pt x="6820802" y="1534185"/>
                  </a:lnTo>
                  <a:lnTo>
                    <a:pt x="6795275" y="1573237"/>
                  </a:lnTo>
                  <a:lnTo>
                    <a:pt x="6758940" y="1591500"/>
                  </a:lnTo>
                  <a:lnTo>
                    <a:pt x="6744500" y="1592719"/>
                  </a:lnTo>
                  <a:lnTo>
                    <a:pt x="6730174" y="1591500"/>
                  </a:lnTo>
                  <a:lnTo>
                    <a:pt x="6693878" y="1573237"/>
                  </a:lnTo>
                  <a:lnTo>
                    <a:pt x="6668287" y="1534185"/>
                  </a:lnTo>
                  <a:lnTo>
                    <a:pt x="6657581" y="1497317"/>
                  </a:lnTo>
                  <a:lnTo>
                    <a:pt x="6652222" y="1452460"/>
                  </a:lnTo>
                  <a:lnTo>
                    <a:pt x="6651549" y="1427060"/>
                  </a:lnTo>
                  <a:lnTo>
                    <a:pt x="6652234" y="1401521"/>
                  </a:lnTo>
                  <a:lnTo>
                    <a:pt x="6657670" y="1356436"/>
                  </a:lnTo>
                  <a:lnTo>
                    <a:pt x="6668490" y="1319403"/>
                  </a:lnTo>
                  <a:lnTo>
                    <a:pt x="6694043" y="1280121"/>
                  </a:lnTo>
                  <a:lnTo>
                    <a:pt x="6730187" y="1261706"/>
                  </a:lnTo>
                  <a:lnTo>
                    <a:pt x="6744500" y="1260487"/>
                  </a:lnTo>
                  <a:lnTo>
                    <a:pt x="6758813" y="1261706"/>
                  </a:lnTo>
                  <a:lnTo>
                    <a:pt x="6795109" y="1280121"/>
                  </a:lnTo>
                  <a:lnTo>
                    <a:pt x="6820789" y="1319403"/>
                  </a:lnTo>
                  <a:lnTo>
                    <a:pt x="6831622" y="1356436"/>
                  </a:lnTo>
                  <a:lnTo>
                    <a:pt x="6837070" y="1401521"/>
                  </a:lnTo>
                  <a:lnTo>
                    <a:pt x="6837756" y="1427060"/>
                  </a:lnTo>
                  <a:lnTo>
                    <a:pt x="6837756" y="1219098"/>
                  </a:lnTo>
                  <a:lnTo>
                    <a:pt x="6818655" y="1207782"/>
                  </a:lnTo>
                  <a:lnTo>
                    <a:pt x="6796037" y="1199057"/>
                  </a:lnTo>
                  <a:lnTo>
                    <a:pt x="6771411" y="1193825"/>
                  </a:lnTo>
                  <a:lnTo>
                    <a:pt x="6744805" y="1192072"/>
                  </a:lnTo>
                  <a:lnTo>
                    <a:pt x="6718071" y="1193825"/>
                  </a:lnTo>
                  <a:lnTo>
                    <a:pt x="6670751" y="1207782"/>
                  </a:lnTo>
                  <a:lnTo>
                    <a:pt x="6631737" y="1235494"/>
                  </a:lnTo>
                  <a:lnTo>
                    <a:pt x="6601676" y="1275676"/>
                  </a:lnTo>
                  <a:lnTo>
                    <a:pt x="6580848" y="1327962"/>
                  </a:lnTo>
                  <a:lnTo>
                    <a:pt x="6570345" y="1391310"/>
                  </a:lnTo>
                  <a:lnTo>
                    <a:pt x="6569024" y="1427060"/>
                  </a:lnTo>
                  <a:lnTo>
                    <a:pt x="6570332" y="1462811"/>
                  </a:lnTo>
                  <a:lnTo>
                    <a:pt x="6574218" y="1495628"/>
                  </a:lnTo>
                  <a:lnTo>
                    <a:pt x="6574244" y="1495818"/>
                  </a:lnTo>
                  <a:lnTo>
                    <a:pt x="6580721" y="1525879"/>
                  </a:lnTo>
                  <a:lnTo>
                    <a:pt x="6580759" y="1526082"/>
                  </a:lnTo>
                  <a:lnTo>
                    <a:pt x="6601460" y="1578229"/>
                  </a:lnTo>
                  <a:lnTo>
                    <a:pt x="6631533" y="1618259"/>
                  </a:lnTo>
                  <a:lnTo>
                    <a:pt x="6670649" y="1645818"/>
                  </a:lnTo>
                  <a:lnTo>
                    <a:pt x="6717881" y="1659686"/>
                  </a:lnTo>
                  <a:lnTo>
                    <a:pt x="6744500" y="1661426"/>
                  </a:lnTo>
                  <a:lnTo>
                    <a:pt x="6771373" y="1659686"/>
                  </a:lnTo>
                  <a:lnTo>
                    <a:pt x="6818922" y="1645818"/>
                  </a:lnTo>
                  <a:lnTo>
                    <a:pt x="6858063" y="1618259"/>
                  </a:lnTo>
                  <a:lnTo>
                    <a:pt x="6887997" y="1578229"/>
                  </a:lnTo>
                  <a:lnTo>
                    <a:pt x="6908559" y="1526082"/>
                  </a:lnTo>
                  <a:lnTo>
                    <a:pt x="6908635" y="1525879"/>
                  </a:lnTo>
                  <a:lnTo>
                    <a:pt x="6915061" y="1495818"/>
                  </a:lnTo>
                  <a:lnTo>
                    <a:pt x="6915099" y="1495628"/>
                  </a:lnTo>
                  <a:lnTo>
                    <a:pt x="6918960" y="1462811"/>
                  </a:lnTo>
                  <a:lnTo>
                    <a:pt x="6920268" y="1427060"/>
                  </a:lnTo>
                  <a:close/>
                </a:path>
                <a:path w="9227185" h="1718945">
                  <a:moveTo>
                    <a:pt x="7424953" y="1484426"/>
                  </a:moveTo>
                  <a:lnTo>
                    <a:pt x="7420229" y="1431772"/>
                  </a:lnTo>
                  <a:lnTo>
                    <a:pt x="7406081" y="1387944"/>
                  </a:lnTo>
                  <a:lnTo>
                    <a:pt x="7383958" y="1353324"/>
                  </a:lnTo>
                  <a:lnTo>
                    <a:pt x="7343051" y="1321689"/>
                  </a:lnTo>
                  <a:lnTo>
                    <a:pt x="7343051" y="1484122"/>
                  </a:lnTo>
                  <a:lnTo>
                    <a:pt x="7342467" y="1499654"/>
                  </a:lnTo>
                  <a:lnTo>
                    <a:pt x="7333843" y="1541335"/>
                  </a:lnTo>
                  <a:lnTo>
                    <a:pt x="7306538" y="1581213"/>
                  </a:lnTo>
                  <a:lnTo>
                    <a:pt x="7274382" y="1594916"/>
                  </a:lnTo>
                  <a:lnTo>
                    <a:pt x="7274001" y="1594916"/>
                  </a:lnTo>
                  <a:lnTo>
                    <a:pt x="7261746" y="1595780"/>
                  </a:lnTo>
                  <a:lnTo>
                    <a:pt x="7217423" y="1581823"/>
                  </a:lnTo>
                  <a:lnTo>
                    <a:pt x="7189813" y="1542719"/>
                  </a:lnTo>
                  <a:lnTo>
                    <a:pt x="7181037" y="1500327"/>
                  </a:lnTo>
                  <a:lnTo>
                    <a:pt x="7180466" y="1484426"/>
                  </a:lnTo>
                  <a:lnTo>
                    <a:pt x="7180453" y="1484122"/>
                  </a:lnTo>
                  <a:lnTo>
                    <a:pt x="7185723" y="1438884"/>
                  </a:lnTo>
                  <a:lnTo>
                    <a:pt x="7201357" y="1404010"/>
                  </a:lnTo>
                  <a:lnTo>
                    <a:pt x="7237158" y="1377251"/>
                  </a:lnTo>
                  <a:lnTo>
                    <a:pt x="7236930" y="1377251"/>
                  </a:lnTo>
                  <a:lnTo>
                    <a:pt x="7248944" y="1374571"/>
                  </a:lnTo>
                  <a:lnTo>
                    <a:pt x="7248665" y="1374571"/>
                  </a:lnTo>
                  <a:lnTo>
                    <a:pt x="7261746" y="1373682"/>
                  </a:lnTo>
                  <a:lnTo>
                    <a:pt x="7306843" y="1387944"/>
                  </a:lnTo>
                  <a:lnTo>
                    <a:pt x="7333983" y="1427213"/>
                  </a:lnTo>
                  <a:lnTo>
                    <a:pt x="7342403" y="1467954"/>
                  </a:lnTo>
                  <a:lnTo>
                    <a:pt x="7342479" y="1468602"/>
                  </a:lnTo>
                  <a:lnTo>
                    <a:pt x="7343051" y="1484122"/>
                  </a:lnTo>
                  <a:lnTo>
                    <a:pt x="7343051" y="1321689"/>
                  </a:lnTo>
                  <a:lnTo>
                    <a:pt x="7338860" y="1319428"/>
                  </a:lnTo>
                  <a:lnTo>
                    <a:pt x="7321410" y="1313103"/>
                  </a:lnTo>
                  <a:lnTo>
                    <a:pt x="7302970" y="1309306"/>
                  </a:lnTo>
                  <a:lnTo>
                    <a:pt x="7283526" y="1308049"/>
                  </a:lnTo>
                  <a:lnTo>
                    <a:pt x="7269023" y="1308684"/>
                  </a:lnTo>
                  <a:lnTo>
                    <a:pt x="7224446" y="1323695"/>
                  </a:lnTo>
                  <a:lnTo>
                    <a:pt x="7192797" y="1356360"/>
                  </a:lnTo>
                  <a:lnTo>
                    <a:pt x="7185368" y="1369085"/>
                  </a:lnTo>
                  <a:lnTo>
                    <a:pt x="7181990" y="1369085"/>
                  </a:lnTo>
                  <a:lnTo>
                    <a:pt x="7181990" y="1198219"/>
                  </a:lnTo>
                  <a:lnTo>
                    <a:pt x="7102234" y="1198219"/>
                  </a:lnTo>
                  <a:lnTo>
                    <a:pt x="7102234" y="1655305"/>
                  </a:lnTo>
                  <a:lnTo>
                    <a:pt x="7180148" y="1655305"/>
                  </a:lnTo>
                  <a:lnTo>
                    <a:pt x="7180148" y="1601000"/>
                  </a:lnTo>
                  <a:lnTo>
                    <a:pt x="7185368" y="1601000"/>
                  </a:lnTo>
                  <a:lnTo>
                    <a:pt x="7209485" y="1634185"/>
                  </a:lnTo>
                  <a:lnTo>
                    <a:pt x="7244855" y="1655826"/>
                  </a:lnTo>
                  <a:lnTo>
                    <a:pt x="7283221" y="1661439"/>
                  </a:lnTo>
                  <a:lnTo>
                    <a:pt x="7303071" y="1660144"/>
                  </a:lnTo>
                  <a:lnTo>
                    <a:pt x="7356081" y="1640725"/>
                  </a:lnTo>
                  <a:lnTo>
                    <a:pt x="7384720" y="1615300"/>
                  </a:lnTo>
                  <a:lnTo>
                    <a:pt x="7395070" y="1601000"/>
                  </a:lnTo>
                  <a:lnTo>
                    <a:pt x="7396480" y="1599057"/>
                  </a:lnTo>
                  <a:lnTo>
                    <a:pt x="7398245" y="1595780"/>
                  </a:lnTo>
                  <a:lnTo>
                    <a:pt x="7406538" y="1580438"/>
                  </a:lnTo>
                  <a:lnTo>
                    <a:pt x="7414590" y="1559610"/>
                  </a:lnTo>
                  <a:lnTo>
                    <a:pt x="7420343" y="1536661"/>
                  </a:lnTo>
                  <a:lnTo>
                    <a:pt x="7423798" y="1511592"/>
                  </a:lnTo>
                  <a:lnTo>
                    <a:pt x="7424953" y="1484426"/>
                  </a:lnTo>
                  <a:close/>
                </a:path>
                <a:path w="9227185" h="1718945">
                  <a:moveTo>
                    <a:pt x="7548905" y="1312329"/>
                  </a:moveTo>
                  <a:lnTo>
                    <a:pt x="7469149" y="1312329"/>
                  </a:lnTo>
                  <a:lnTo>
                    <a:pt x="7469149" y="1655292"/>
                  </a:lnTo>
                  <a:lnTo>
                    <a:pt x="7548905" y="1655292"/>
                  </a:lnTo>
                  <a:lnTo>
                    <a:pt x="7548905" y="1312329"/>
                  </a:lnTo>
                  <a:close/>
                </a:path>
                <a:path w="9227185" h="1718945">
                  <a:moveTo>
                    <a:pt x="7555649" y="1220000"/>
                  </a:moveTo>
                  <a:lnTo>
                    <a:pt x="7534821" y="1183601"/>
                  </a:lnTo>
                  <a:lnTo>
                    <a:pt x="7509027" y="1176426"/>
                  </a:lnTo>
                  <a:lnTo>
                    <a:pt x="7499858" y="1177226"/>
                  </a:lnTo>
                  <a:lnTo>
                    <a:pt x="7466114" y="1203312"/>
                  </a:lnTo>
                  <a:lnTo>
                    <a:pt x="7462736" y="1220000"/>
                  </a:lnTo>
                  <a:lnTo>
                    <a:pt x="7462698" y="1220304"/>
                  </a:lnTo>
                  <a:lnTo>
                    <a:pt x="7483513" y="1256614"/>
                  </a:lnTo>
                  <a:lnTo>
                    <a:pt x="7509027" y="1263865"/>
                  </a:lnTo>
                  <a:lnTo>
                    <a:pt x="7518336" y="1263053"/>
                  </a:lnTo>
                  <a:lnTo>
                    <a:pt x="7552195" y="1236865"/>
                  </a:lnTo>
                  <a:lnTo>
                    <a:pt x="7555624" y="1220304"/>
                  </a:lnTo>
                  <a:lnTo>
                    <a:pt x="7555649" y="1220000"/>
                  </a:lnTo>
                  <a:close/>
                </a:path>
                <a:path w="9227185" h="1718945">
                  <a:moveTo>
                    <a:pt x="7688199" y="1198219"/>
                  </a:moveTo>
                  <a:lnTo>
                    <a:pt x="7608443" y="1198219"/>
                  </a:lnTo>
                  <a:lnTo>
                    <a:pt x="7608443" y="1655292"/>
                  </a:lnTo>
                  <a:lnTo>
                    <a:pt x="7688199" y="1655292"/>
                  </a:lnTo>
                  <a:lnTo>
                    <a:pt x="7688199" y="1198219"/>
                  </a:lnTo>
                  <a:close/>
                </a:path>
                <a:path w="9227185" h="1718945">
                  <a:moveTo>
                    <a:pt x="7827492" y="1198219"/>
                  </a:moveTo>
                  <a:lnTo>
                    <a:pt x="7747736" y="1198219"/>
                  </a:lnTo>
                  <a:lnTo>
                    <a:pt x="7747736" y="1655292"/>
                  </a:lnTo>
                  <a:lnTo>
                    <a:pt x="7827492" y="1655292"/>
                  </a:lnTo>
                  <a:lnTo>
                    <a:pt x="7827492" y="1198219"/>
                  </a:lnTo>
                  <a:close/>
                </a:path>
                <a:path w="9227185" h="1718945">
                  <a:moveTo>
                    <a:pt x="8199933" y="1485658"/>
                  </a:moveTo>
                  <a:lnTo>
                    <a:pt x="8194903" y="1435620"/>
                  </a:lnTo>
                  <a:lnTo>
                    <a:pt x="8179841" y="1392250"/>
                  </a:lnTo>
                  <a:lnTo>
                    <a:pt x="8168284" y="1372768"/>
                  </a:lnTo>
                  <a:lnTo>
                    <a:pt x="8155572" y="1356702"/>
                  </a:lnTo>
                  <a:lnTo>
                    <a:pt x="8140293" y="1342288"/>
                  </a:lnTo>
                  <a:lnTo>
                    <a:pt x="8122933" y="1330121"/>
                  </a:lnTo>
                  <a:lnTo>
                    <a:pt x="8118945" y="1328127"/>
                  </a:lnTo>
                  <a:lnTo>
                    <a:pt x="8118945" y="1485341"/>
                  </a:lnTo>
                  <a:lnTo>
                    <a:pt x="8118373" y="1500632"/>
                  </a:lnTo>
                  <a:lnTo>
                    <a:pt x="8109890" y="1542097"/>
                  </a:lnTo>
                  <a:lnTo>
                    <a:pt x="8082280" y="1582585"/>
                  </a:lnTo>
                  <a:lnTo>
                    <a:pt x="8035811" y="1597621"/>
                  </a:lnTo>
                  <a:lnTo>
                    <a:pt x="8022463" y="1596682"/>
                  </a:lnTo>
                  <a:lnTo>
                    <a:pt x="7981099" y="1574419"/>
                  </a:lnTo>
                  <a:lnTo>
                    <a:pt x="7958379" y="1529003"/>
                  </a:lnTo>
                  <a:lnTo>
                    <a:pt x="7953299" y="1485658"/>
                  </a:lnTo>
                  <a:lnTo>
                    <a:pt x="7953286" y="1485341"/>
                  </a:lnTo>
                  <a:lnTo>
                    <a:pt x="7953857" y="1469936"/>
                  </a:lnTo>
                  <a:lnTo>
                    <a:pt x="7955534" y="1455280"/>
                  </a:lnTo>
                  <a:lnTo>
                    <a:pt x="7955559" y="1455089"/>
                  </a:lnTo>
                  <a:lnTo>
                    <a:pt x="7958341" y="1441399"/>
                  </a:lnTo>
                  <a:lnTo>
                    <a:pt x="7958379" y="1441196"/>
                  </a:lnTo>
                  <a:lnTo>
                    <a:pt x="7973669" y="1405432"/>
                  </a:lnTo>
                  <a:lnTo>
                    <a:pt x="8010309" y="1376527"/>
                  </a:lnTo>
                  <a:lnTo>
                    <a:pt x="8035811" y="1372768"/>
                  </a:lnTo>
                  <a:lnTo>
                    <a:pt x="8049184" y="1373708"/>
                  </a:lnTo>
                  <a:lnTo>
                    <a:pt x="8090967" y="1395971"/>
                  </a:lnTo>
                  <a:lnTo>
                    <a:pt x="8113789" y="1441196"/>
                  </a:lnTo>
                  <a:lnTo>
                    <a:pt x="8113852" y="1441399"/>
                  </a:lnTo>
                  <a:lnTo>
                    <a:pt x="8116646" y="1455089"/>
                  </a:lnTo>
                  <a:lnTo>
                    <a:pt x="8116684" y="1455280"/>
                  </a:lnTo>
                  <a:lnTo>
                    <a:pt x="8118373" y="1469936"/>
                  </a:lnTo>
                  <a:lnTo>
                    <a:pt x="8118945" y="1485341"/>
                  </a:lnTo>
                  <a:lnTo>
                    <a:pt x="8118945" y="1328127"/>
                  </a:lnTo>
                  <a:lnTo>
                    <a:pt x="8103679" y="1320457"/>
                  </a:lnTo>
                  <a:lnTo>
                    <a:pt x="8082750" y="1313561"/>
                  </a:lnTo>
                  <a:lnTo>
                    <a:pt x="8060118" y="1309420"/>
                  </a:lnTo>
                  <a:lnTo>
                    <a:pt x="8035811" y="1308036"/>
                  </a:lnTo>
                  <a:lnTo>
                    <a:pt x="8011630" y="1309420"/>
                  </a:lnTo>
                  <a:lnTo>
                    <a:pt x="7968234" y="1320457"/>
                  </a:lnTo>
                  <a:lnTo>
                    <a:pt x="7931632" y="1342288"/>
                  </a:lnTo>
                  <a:lnTo>
                    <a:pt x="7903184" y="1373352"/>
                  </a:lnTo>
                  <a:lnTo>
                    <a:pt x="7883296" y="1413103"/>
                  </a:lnTo>
                  <a:lnTo>
                    <a:pt x="7873251" y="1459801"/>
                  </a:lnTo>
                  <a:lnTo>
                    <a:pt x="7871993" y="1485658"/>
                  </a:lnTo>
                  <a:lnTo>
                    <a:pt x="7873251" y="1511223"/>
                  </a:lnTo>
                  <a:lnTo>
                    <a:pt x="7883296" y="1557464"/>
                  </a:lnTo>
                  <a:lnTo>
                    <a:pt x="7903184" y="1596923"/>
                  </a:lnTo>
                  <a:lnTo>
                    <a:pt x="7931632" y="1627898"/>
                  </a:lnTo>
                  <a:lnTo>
                    <a:pt x="7968234" y="1649844"/>
                  </a:lnTo>
                  <a:lnTo>
                    <a:pt x="8011630" y="1660969"/>
                  </a:lnTo>
                  <a:lnTo>
                    <a:pt x="8035811" y="1662353"/>
                  </a:lnTo>
                  <a:lnTo>
                    <a:pt x="8060118" y="1660969"/>
                  </a:lnTo>
                  <a:lnTo>
                    <a:pt x="8103679" y="1649844"/>
                  </a:lnTo>
                  <a:lnTo>
                    <a:pt x="8140293" y="1627898"/>
                  </a:lnTo>
                  <a:lnTo>
                    <a:pt x="8168183" y="1597621"/>
                  </a:lnTo>
                  <a:lnTo>
                    <a:pt x="8168754" y="1596923"/>
                  </a:lnTo>
                  <a:lnTo>
                    <a:pt x="8179841" y="1578152"/>
                  </a:lnTo>
                  <a:lnTo>
                    <a:pt x="8188630" y="1557464"/>
                  </a:lnTo>
                  <a:lnTo>
                    <a:pt x="8194903" y="1535163"/>
                  </a:lnTo>
                  <a:lnTo>
                    <a:pt x="8198675" y="1511223"/>
                  </a:lnTo>
                  <a:lnTo>
                    <a:pt x="8199933" y="1485658"/>
                  </a:lnTo>
                  <a:close/>
                </a:path>
                <a:path w="9227185" h="1718945">
                  <a:moveTo>
                    <a:pt x="8544154" y="1437182"/>
                  </a:moveTo>
                  <a:lnTo>
                    <a:pt x="8543417" y="1421142"/>
                  </a:lnTo>
                  <a:lnTo>
                    <a:pt x="8543303" y="1418780"/>
                  </a:lnTo>
                  <a:lnTo>
                    <a:pt x="8543239" y="1417269"/>
                  </a:lnTo>
                  <a:lnTo>
                    <a:pt x="8533308" y="1375829"/>
                  </a:lnTo>
                  <a:lnTo>
                    <a:pt x="8512048" y="1341551"/>
                  </a:lnTo>
                  <a:lnTo>
                    <a:pt x="8474875" y="1316494"/>
                  </a:lnTo>
                  <a:lnTo>
                    <a:pt x="8426958" y="1308036"/>
                  </a:lnTo>
                  <a:lnTo>
                    <a:pt x="8406828" y="1309420"/>
                  </a:lnTo>
                  <a:lnTo>
                    <a:pt x="8357019" y="1330274"/>
                  </a:lnTo>
                  <a:lnTo>
                    <a:pt x="8322742" y="1376146"/>
                  </a:lnTo>
                  <a:lnTo>
                    <a:pt x="8321967" y="1378140"/>
                  </a:lnTo>
                  <a:lnTo>
                    <a:pt x="8320887" y="1380744"/>
                  </a:lnTo>
                  <a:lnTo>
                    <a:pt x="8320887" y="1381036"/>
                  </a:lnTo>
                  <a:lnTo>
                    <a:pt x="8320494" y="1381950"/>
                  </a:lnTo>
                  <a:lnTo>
                    <a:pt x="8320862" y="1381010"/>
                  </a:lnTo>
                  <a:lnTo>
                    <a:pt x="8320824" y="1375829"/>
                  </a:lnTo>
                  <a:lnTo>
                    <a:pt x="8320176" y="1331442"/>
                  </a:lnTo>
                  <a:lnTo>
                    <a:pt x="8320062" y="1323073"/>
                  </a:lnTo>
                  <a:lnTo>
                    <a:pt x="8319960" y="1316494"/>
                  </a:lnTo>
                  <a:lnTo>
                    <a:pt x="8319910" y="1312341"/>
                  </a:lnTo>
                  <a:lnTo>
                    <a:pt x="8244446" y="1312341"/>
                  </a:lnTo>
                  <a:lnTo>
                    <a:pt x="8244446" y="1655292"/>
                  </a:lnTo>
                  <a:lnTo>
                    <a:pt x="8324202" y="1655292"/>
                  </a:lnTo>
                  <a:lnTo>
                    <a:pt x="8324202" y="1454365"/>
                  </a:lnTo>
                  <a:lnTo>
                    <a:pt x="8324786" y="1442389"/>
                  </a:lnTo>
                  <a:lnTo>
                    <a:pt x="8338896" y="1403578"/>
                  </a:lnTo>
                  <a:lnTo>
                    <a:pt x="8377491" y="1378140"/>
                  </a:lnTo>
                  <a:lnTo>
                    <a:pt x="8397519" y="1375829"/>
                  </a:lnTo>
                  <a:lnTo>
                    <a:pt x="8412315" y="1377061"/>
                  </a:lnTo>
                  <a:lnTo>
                    <a:pt x="8446592" y="1395463"/>
                  </a:lnTo>
                  <a:lnTo>
                    <a:pt x="8463280" y="1433195"/>
                  </a:lnTo>
                  <a:lnTo>
                    <a:pt x="8464398" y="1449451"/>
                  </a:lnTo>
                  <a:lnTo>
                    <a:pt x="8464398" y="1655292"/>
                  </a:lnTo>
                  <a:lnTo>
                    <a:pt x="8544154" y="1655292"/>
                  </a:lnTo>
                  <a:lnTo>
                    <a:pt x="8544154" y="1437182"/>
                  </a:lnTo>
                  <a:close/>
                </a:path>
                <a:path w="9227185" h="1718945">
                  <a:moveTo>
                    <a:pt x="8906777" y="1481061"/>
                  </a:moveTo>
                  <a:lnTo>
                    <a:pt x="8906294" y="1467866"/>
                  </a:lnTo>
                  <a:lnTo>
                    <a:pt x="8906104" y="1462341"/>
                  </a:lnTo>
                  <a:lnTo>
                    <a:pt x="8905989" y="1459280"/>
                  </a:lnTo>
                  <a:lnTo>
                    <a:pt x="8905138" y="1451902"/>
                  </a:lnTo>
                  <a:lnTo>
                    <a:pt x="8903665" y="1439062"/>
                  </a:lnTo>
                  <a:lnTo>
                    <a:pt x="8899779" y="1420406"/>
                  </a:lnTo>
                  <a:lnTo>
                    <a:pt x="8894343" y="1403286"/>
                  </a:lnTo>
                  <a:lnTo>
                    <a:pt x="8887536" y="1387678"/>
                  </a:lnTo>
                  <a:lnTo>
                    <a:pt x="8879535" y="1373492"/>
                  </a:lnTo>
                  <a:lnTo>
                    <a:pt x="8877465" y="1370622"/>
                  </a:lnTo>
                  <a:lnTo>
                    <a:pt x="8870353" y="1360754"/>
                  </a:lnTo>
                  <a:lnTo>
                    <a:pt x="8859990" y="1349451"/>
                  </a:lnTo>
                  <a:lnTo>
                    <a:pt x="8848611" y="1339557"/>
                  </a:lnTo>
                  <a:lnTo>
                    <a:pt x="8836444" y="1331048"/>
                  </a:lnTo>
                  <a:lnTo>
                    <a:pt x="8828964" y="1326946"/>
                  </a:lnTo>
                  <a:lnTo>
                    <a:pt x="8828964" y="1451902"/>
                  </a:lnTo>
                  <a:lnTo>
                    <a:pt x="8668296" y="1451902"/>
                  </a:lnTo>
                  <a:lnTo>
                    <a:pt x="8682838" y="1406334"/>
                  </a:lnTo>
                  <a:lnTo>
                    <a:pt x="8715235" y="1377607"/>
                  </a:lnTo>
                  <a:lnTo>
                    <a:pt x="8750313" y="1370622"/>
                  </a:lnTo>
                  <a:lnTo>
                    <a:pt x="8763013" y="1371396"/>
                  </a:lnTo>
                  <a:lnTo>
                    <a:pt x="8802611" y="1389634"/>
                  </a:lnTo>
                  <a:lnTo>
                    <a:pt x="8824773" y="1428496"/>
                  </a:lnTo>
                  <a:lnTo>
                    <a:pt x="8828964" y="1451902"/>
                  </a:lnTo>
                  <a:lnTo>
                    <a:pt x="8828964" y="1326946"/>
                  </a:lnTo>
                  <a:lnTo>
                    <a:pt x="8780577" y="1310563"/>
                  </a:lnTo>
                  <a:lnTo>
                    <a:pt x="8750008" y="1308036"/>
                  </a:lnTo>
                  <a:lnTo>
                    <a:pt x="8726272" y="1309446"/>
                  </a:lnTo>
                  <a:lnTo>
                    <a:pt x="8703818" y="1313726"/>
                  </a:lnTo>
                  <a:lnTo>
                    <a:pt x="8703945" y="1313726"/>
                  </a:lnTo>
                  <a:lnTo>
                    <a:pt x="8683549" y="1320723"/>
                  </a:lnTo>
                  <a:lnTo>
                    <a:pt x="8668004" y="1328801"/>
                  </a:lnTo>
                  <a:lnTo>
                    <a:pt x="8668004" y="1457744"/>
                  </a:lnTo>
                  <a:lnTo>
                    <a:pt x="8667940" y="1459280"/>
                  </a:lnTo>
                  <a:lnTo>
                    <a:pt x="8667890" y="1460246"/>
                  </a:lnTo>
                  <a:lnTo>
                    <a:pt x="8668004" y="1457744"/>
                  </a:lnTo>
                  <a:lnTo>
                    <a:pt x="8668004" y="1328801"/>
                  </a:lnTo>
                  <a:lnTo>
                    <a:pt x="8632368" y="1357464"/>
                  </a:lnTo>
                  <a:lnTo>
                    <a:pt x="8608428" y="1393012"/>
                  </a:lnTo>
                  <a:lnTo>
                    <a:pt x="8593607" y="1436179"/>
                  </a:lnTo>
                  <a:lnTo>
                    <a:pt x="8588654" y="1485963"/>
                  </a:lnTo>
                  <a:lnTo>
                    <a:pt x="8589912" y="1511922"/>
                  </a:lnTo>
                  <a:lnTo>
                    <a:pt x="8599957" y="1558556"/>
                  </a:lnTo>
                  <a:lnTo>
                    <a:pt x="8619871" y="1597888"/>
                  </a:lnTo>
                  <a:lnTo>
                    <a:pt x="8648548" y="1628571"/>
                  </a:lnTo>
                  <a:lnTo>
                    <a:pt x="8685657" y="1650098"/>
                  </a:lnTo>
                  <a:lnTo>
                    <a:pt x="8730209" y="1660994"/>
                  </a:lnTo>
                  <a:lnTo>
                    <a:pt x="8755228" y="1662353"/>
                  </a:lnTo>
                  <a:lnTo>
                    <a:pt x="8773871" y="1661629"/>
                  </a:lnTo>
                  <a:lnTo>
                    <a:pt x="8823490" y="1650847"/>
                  </a:lnTo>
                  <a:lnTo>
                    <a:pt x="8862733" y="1628419"/>
                  </a:lnTo>
                  <a:lnTo>
                    <a:pt x="8887981" y="1599768"/>
                  </a:lnTo>
                  <a:lnTo>
                    <a:pt x="8901557" y="1570316"/>
                  </a:lnTo>
                  <a:lnTo>
                    <a:pt x="8828240" y="1555280"/>
                  </a:lnTo>
                  <a:lnTo>
                    <a:pt x="8825306" y="1562214"/>
                  </a:lnTo>
                  <a:lnTo>
                    <a:pt x="8821725" y="1568589"/>
                  </a:lnTo>
                  <a:lnTo>
                    <a:pt x="8787892" y="1594713"/>
                  </a:lnTo>
                  <a:lnTo>
                    <a:pt x="8756142" y="1599768"/>
                  </a:lnTo>
                  <a:lnTo>
                    <a:pt x="8743353" y="1599057"/>
                  </a:lnTo>
                  <a:lnTo>
                    <a:pt x="8700414" y="1582051"/>
                  </a:lnTo>
                  <a:lnTo>
                    <a:pt x="8674011" y="1542846"/>
                  </a:lnTo>
                  <a:lnTo>
                    <a:pt x="8668080" y="1506207"/>
                  </a:lnTo>
                  <a:lnTo>
                    <a:pt x="8906777" y="1506207"/>
                  </a:lnTo>
                  <a:lnTo>
                    <a:pt x="8906777" y="1481061"/>
                  </a:lnTo>
                  <a:close/>
                </a:path>
                <a:path w="9227185" h="1718945">
                  <a:moveTo>
                    <a:pt x="9227058" y="1552536"/>
                  </a:moveTo>
                  <a:lnTo>
                    <a:pt x="9213774" y="1505648"/>
                  </a:lnTo>
                  <a:lnTo>
                    <a:pt x="9173527" y="1473466"/>
                  </a:lnTo>
                  <a:lnTo>
                    <a:pt x="9131046" y="1459890"/>
                  </a:lnTo>
                  <a:lnTo>
                    <a:pt x="9072753" y="1447609"/>
                  </a:lnTo>
                  <a:lnTo>
                    <a:pt x="9060637" y="1444586"/>
                  </a:lnTo>
                  <a:lnTo>
                    <a:pt x="9026817" y="1421155"/>
                  </a:lnTo>
                  <a:lnTo>
                    <a:pt x="9023972" y="1407426"/>
                  </a:lnTo>
                  <a:lnTo>
                    <a:pt x="9025039" y="1399082"/>
                  </a:lnTo>
                  <a:lnTo>
                    <a:pt x="9060142" y="1370355"/>
                  </a:lnTo>
                  <a:lnTo>
                    <a:pt x="9083497" y="1367548"/>
                  </a:lnTo>
                  <a:lnTo>
                    <a:pt x="9096654" y="1368323"/>
                  </a:lnTo>
                  <a:lnTo>
                    <a:pt x="9133815" y="1386535"/>
                  </a:lnTo>
                  <a:lnTo>
                    <a:pt x="9147912" y="1410500"/>
                  </a:lnTo>
                  <a:lnTo>
                    <a:pt x="9219082" y="1396390"/>
                  </a:lnTo>
                  <a:lnTo>
                    <a:pt x="9203004" y="1360233"/>
                  </a:lnTo>
                  <a:lnTo>
                    <a:pt x="9174975" y="1332306"/>
                  </a:lnTo>
                  <a:lnTo>
                    <a:pt x="9134881" y="1314246"/>
                  </a:lnTo>
                  <a:lnTo>
                    <a:pt x="9082570" y="1308036"/>
                  </a:lnTo>
                  <a:lnTo>
                    <a:pt x="9062644" y="1308836"/>
                  </a:lnTo>
                  <a:lnTo>
                    <a:pt x="9010320" y="1320927"/>
                  </a:lnTo>
                  <a:lnTo>
                    <a:pt x="8971305" y="1346111"/>
                  </a:lnTo>
                  <a:lnTo>
                    <a:pt x="8948585" y="1382585"/>
                  </a:lnTo>
                  <a:lnTo>
                    <a:pt x="8944216" y="1412341"/>
                  </a:lnTo>
                  <a:lnTo>
                    <a:pt x="8945715" y="1430337"/>
                  </a:lnTo>
                  <a:lnTo>
                    <a:pt x="8968143" y="1474000"/>
                  </a:lnTo>
                  <a:lnTo>
                    <a:pt x="9017838" y="1502295"/>
                  </a:lnTo>
                  <a:lnTo>
                    <a:pt x="9099144" y="1520926"/>
                  </a:lnTo>
                  <a:lnTo>
                    <a:pt x="9110180" y="1523822"/>
                  </a:lnTo>
                  <a:lnTo>
                    <a:pt x="9142616" y="1546745"/>
                  </a:lnTo>
                  <a:lnTo>
                    <a:pt x="9145460" y="1560195"/>
                  </a:lnTo>
                  <a:lnTo>
                    <a:pt x="9144381" y="1568589"/>
                  </a:lnTo>
                  <a:lnTo>
                    <a:pt x="9107754" y="1598358"/>
                  </a:lnTo>
                  <a:lnTo>
                    <a:pt x="9081338" y="1601304"/>
                  </a:lnTo>
                  <a:lnTo>
                    <a:pt x="9067470" y="1600530"/>
                  </a:lnTo>
                  <a:lnTo>
                    <a:pt x="9025953" y="1581848"/>
                  </a:lnTo>
                  <a:lnTo>
                    <a:pt x="9009253" y="1550987"/>
                  </a:lnTo>
                  <a:lnTo>
                    <a:pt x="8934717" y="1565109"/>
                  </a:lnTo>
                  <a:lnTo>
                    <a:pt x="8951125" y="1606410"/>
                  </a:lnTo>
                  <a:lnTo>
                    <a:pt x="8982215" y="1637042"/>
                  </a:lnTo>
                  <a:lnTo>
                    <a:pt x="9025623" y="1655965"/>
                  </a:lnTo>
                  <a:lnTo>
                    <a:pt x="9079814" y="1662353"/>
                  </a:lnTo>
                  <a:lnTo>
                    <a:pt x="9100807" y="1661477"/>
                  </a:lnTo>
                  <a:lnTo>
                    <a:pt x="9139085" y="1654505"/>
                  </a:lnTo>
                  <a:lnTo>
                    <a:pt x="9185986" y="1631746"/>
                  </a:lnTo>
                  <a:lnTo>
                    <a:pt x="9216530" y="1596910"/>
                  </a:lnTo>
                  <a:lnTo>
                    <a:pt x="9225890" y="1568297"/>
                  </a:lnTo>
                  <a:lnTo>
                    <a:pt x="9227058" y="155253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89472" y="4758737"/>
              <a:ext cx="129608" cy="14762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60354" y="4758744"/>
              <a:ext cx="119640" cy="14468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01916" y="4758737"/>
              <a:ext cx="126928" cy="14762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70114" y="4758483"/>
              <a:ext cx="76814" cy="1449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70187" y="4703783"/>
              <a:ext cx="129608" cy="2025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34420" y="4712980"/>
              <a:ext cx="130634" cy="19326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909902" y="4705312"/>
              <a:ext cx="35560" cy="198120"/>
            </a:xfrm>
            <a:custGeom>
              <a:avLst/>
              <a:gdLst/>
              <a:ahLst/>
              <a:cxnLst/>
              <a:rect l="l" t="t" r="r" b="b"/>
              <a:pathLst>
                <a:path w="35559" h="198120">
                  <a:moveTo>
                    <a:pt x="31580" y="55223"/>
                  </a:moveTo>
                  <a:lnTo>
                    <a:pt x="3455" y="55223"/>
                  </a:lnTo>
                  <a:lnTo>
                    <a:pt x="3455" y="198119"/>
                  </a:lnTo>
                  <a:lnTo>
                    <a:pt x="31580" y="198119"/>
                  </a:lnTo>
                  <a:lnTo>
                    <a:pt x="31580" y="55223"/>
                  </a:lnTo>
                  <a:close/>
                </a:path>
                <a:path w="35559" h="198120">
                  <a:moveTo>
                    <a:pt x="22501" y="0"/>
                  </a:moveTo>
                  <a:lnTo>
                    <a:pt x="12784" y="0"/>
                  </a:lnTo>
                  <a:lnTo>
                    <a:pt x="8628" y="1612"/>
                  </a:lnTo>
                  <a:lnTo>
                    <a:pt x="1727" y="8104"/>
                  </a:lnTo>
                  <a:lnTo>
                    <a:pt x="0" y="12051"/>
                  </a:lnTo>
                  <a:lnTo>
                    <a:pt x="37" y="21339"/>
                  </a:lnTo>
                  <a:lnTo>
                    <a:pt x="1848" y="25266"/>
                  </a:lnTo>
                  <a:lnTo>
                    <a:pt x="8680" y="31737"/>
                  </a:lnTo>
                  <a:lnTo>
                    <a:pt x="12784" y="33360"/>
                  </a:lnTo>
                  <a:lnTo>
                    <a:pt x="22501" y="33360"/>
                  </a:lnTo>
                  <a:lnTo>
                    <a:pt x="26669" y="31737"/>
                  </a:lnTo>
                  <a:lnTo>
                    <a:pt x="33663" y="25266"/>
                  </a:lnTo>
                  <a:lnTo>
                    <a:pt x="35412" y="21339"/>
                  </a:lnTo>
                  <a:lnTo>
                    <a:pt x="35412" y="12051"/>
                  </a:lnTo>
                  <a:lnTo>
                    <a:pt x="33663" y="8104"/>
                  </a:lnTo>
                  <a:lnTo>
                    <a:pt x="26669" y="1612"/>
                  </a:lnTo>
                  <a:lnTo>
                    <a:pt x="22501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973430" y="4726531"/>
              <a:ext cx="81411" cy="17881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080142" y="4758742"/>
              <a:ext cx="133566" cy="14762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35627" y="4705312"/>
              <a:ext cx="1408210" cy="2515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912007" y="4548416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131770" y="2659195"/>
              <a:ext cx="9911715" cy="4311650"/>
            </a:xfrm>
            <a:custGeom>
              <a:avLst/>
              <a:gdLst/>
              <a:ahLst/>
              <a:cxnLst/>
              <a:rect l="l" t="t" r="r" b="b"/>
              <a:pathLst>
                <a:path w="9911715" h="4311650">
                  <a:moveTo>
                    <a:pt x="826604" y="3897833"/>
                  </a:moveTo>
                  <a:lnTo>
                    <a:pt x="823823" y="3849624"/>
                  </a:lnTo>
                  <a:lnTo>
                    <a:pt x="815682" y="3803065"/>
                  </a:lnTo>
                  <a:lnTo>
                    <a:pt x="802500" y="3758438"/>
                  </a:lnTo>
                  <a:lnTo>
                    <a:pt x="784593" y="3716070"/>
                  </a:lnTo>
                  <a:lnTo>
                    <a:pt x="762254" y="3676256"/>
                  </a:lnTo>
                  <a:lnTo>
                    <a:pt x="735799" y="3639324"/>
                  </a:lnTo>
                  <a:lnTo>
                    <a:pt x="705548" y="3605580"/>
                  </a:lnTo>
                  <a:lnTo>
                    <a:pt x="671791" y="3575316"/>
                  </a:lnTo>
                  <a:lnTo>
                    <a:pt x="634860" y="3548875"/>
                  </a:lnTo>
                  <a:lnTo>
                    <a:pt x="595058" y="3526536"/>
                  </a:lnTo>
                  <a:lnTo>
                    <a:pt x="552691" y="3508616"/>
                  </a:lnTo>
                  <a:lnTo>
                    <a:pt x="508063" y="3495433"/>
                  </a:lnTo>
                  <a:lnTo>
                    <a:pt x="461492" y="3487305"/>
                  </a:lnTo>
                  <a:lnTo>
                    <a:pt x="413296" y="3484524"/>
                  </a:lnTo>
                  <a:lnTo>
                    <a:pt x="365099" y="3487305"/>
                  </a:lnTo>
                  <a:lnTo>
                    <a:pt x="318528" y="3495433"/>
                  </a:lnTo>
                  <a:lnTo>
                    <a:pt x="273913" y="3508616"/>
                  </a:lnTo>
                  <a:lnTo>
                    <a:pt x="231533" y="3526536"/>
                  </a:lnTo>
                  <a:lnTo>
                    <a:pt x="191731" y="3548875"/>
                  </a:lnTo>
                  <a:lnTo>
                    <a:pt x="154800" y="3575316"/>
                  </a:lnTo>
                  <a:lnTo>
                    <a:pt x="121056" y="3605580"/>
                  </a:lnTo>
                  <a:lnTo>
                    <a:pt x="90792" y="3639324"/>
                  </a:lnTo>
                  <a:lnTo>
                    <a:pt x="64338" y="3676256"/>
                  </a:lnTo>
                  <a:lnTo>
                    <a:pt x="42011" y="3716070"/>
                  </a:lnTo>
                  <a:lnTo>
                    <a:pt x="24091" y="3758438"/>
                  </a:lnTo>
                  <a:lnTo>
                    <a:pt x="10909" y="3803065"/>
                  </a:lnTo>
                  <a:lnTo>
                    <a:pt x="2781" y="3849624"/>
                  </a:lnTo>
                  <a:lnTo>
                    <a:pt x="0" y="3897833"/>
                  </a:lnTo>
                  <a:lnTo>
                    <a:pt x="2781" y="3946029"/>
                  </a:lnTo>
                  <a:lnTo>
                    <a:pt x="10909" y="3992588"/>
                  </a:lnTo>
                  <a:lnTo>
                    <a:pt x="24091" y="4037215"/>
                  </a:lnTo>
                  <a:lnTo>
                    <a:pt x="42011" y="4079583"/>
                  </a:lnTo>
                  <a:lnTo>
                    <a:pt x="64338" y="4119397"/>
                  </a:lnTo>
                  <a:lnTo>
                    <a:pt x="90792" y="4156329"/>
                  </a:lnTo>
                  <a:lnTo>
                    <a:pt x="121056" y="4190073"/>
                  </a:lnTo>
                  <a:lnTo>
                    <a:pt x="154800" y="4220324"/>
                  </a:lnTo>
                  <a:lnTo>
                    <a:pt x="191731" y="4246778"/>
                  </a:lnTo>
                  <a:lnTo>
                    <a:pt x="231533" y="4269117"/>
                  </a:lnTo>
                  <a:lnTo>
                    <a:pt x="273913" y="4287037"/>
                  </a:lnTo>
                  <a:lnTo>
                    <a:pt x="318528" y="4300207"/>
                  </a:lnTo>
                  <a:lnTo>
                    <a:pt x="365099" y="4308348"/>
                  </a:lnTo>
                  <a:lnTo>
                    <a:pt x="413296" y="4311129"/>
                  </a:lnTo>
                  <a:lnTo>
                    <a:pt x="461492" y="4308348"/>
                  </a:lnTo>
                  <a:lnTo>
                    <a:pt x="508063" y="4300207"/>
                  </a:lnTo>
                  <a:lnTo>
                    <a:pt x="552691" y="4287037"/>
                  </a:lnTo>
                  <a:lnTo>
                    <a:pt x="595058" y="4269117"/>
                  </a:lnTo>
                  <a:lnTo>
                    <a:pt x="634860" y="4246778"/>
                  </a:lnTo>
                  <a:lnTo>
                    <a:pt x="671791" y="4220324"/>
                  </a:lnTo>
                  <a:lnTo>
                    <a:pt x="705548" y="4190073"/>
                  </a:lnTo>
                  <a:lnTo>
                    <a:pt x="735799" y="4156329"/>
                  </a:lnTo>
                  <a:lnTo>
                    <a:pt x="762254" y="4119397"/>
                  </a:lnTo>
                  <a:lnTo>
                    <a:pt x="784593" y="4079583"/>
                  </a:lnTo>
                  <a:lnTo>
                    <a:pt x="802500" y="4037215"/>
                  </a:lnTo>
                  <a:lnTo>
                    <a:pt x="815682" y="3992588"/>
                  </a:lnTo>
                  <a:lnTo>
                    <a:pt x="823823" y="3946029"/>
                  </a:lnTo>
                  <a:lnTo>
                    <a:pt x="826604" y="3897833"/>
                  </a:lnTo>
                  <a:close/>
                </a:path>
                <a:path w="9911715" h="4311650">
                  <a:moveTo>
                    <a:pt x="5289194" y="3897833"/>
                  </a:moveTo>
                  <a:lnTo>
                    <a:pt x="5286413" y="3849624"/>
                  </a:lnTo>
                  <a:lnTo>
                    <a:pt x="5278285" y="3803065"/>
                  </a:lnTo>
                  <a:lnTo>
                    <a:pt x="5265102" y="3758438"/>
                  </a:lnTo>
                  <a:lnTo>
                    <a:pt x="5247183" y="3716070"/>
                  </a:lnTo>
                  <a:lnTo>
                    <a:pt x="5224856" y="3676256"/>
                  </a:lnTo>
                  <a:lnTo>
                    <a:pt x="5198402" y="3639324"/>
                  </a:lnTo>
                  <a:lnTo>
                    <a:pt x="5168150" y="3605580"/>
                  </a:lnTo>
                  <a:lnTo>
                    <a:pt x="5134394" y="3575316"/>
                  </a:lnTo>
                  <a:lnTo>
                    <a:pt x="5097462" y="3548875"/>
                  </a:lnTo>
                  <a:lnTo>
                    <a:pt x="5057660" y="3526536"/>
                  </a:lnTo>
                  <a:lnTo>
                    <a:pt x="5015293" y="3508616"/>
                  </a:lnTo>
                  <a:lnTo>
                    <a:pt x="4970665" y="3495433"/>
                  </a:lnTo>
                  <a:lnTo>
                    <a:pt x="4924095" y="3487305"/>
                  </a:lnTo>
                  <a:lnTo>
                    <a:pt x="4875898" y="3484524"/>
                  </a:lnTo>
                  <a:lnTo>
                    <a:pt x="4827702" y="3487305"/>
                  </a:lnTo>
                  <a:lnTo>
                    <a:pt x="4781131" y="3495433"/>
                  </a:lnTo>
                  <a:lnTo>
                    <a:pt x="4736503" y="3508616"/>
                  </a:lnTo>
                  <a:lnTo>
                    <a:pt x="4694136" y="3526536"/>
                  </a:lnTo>
                  <a:lnTo>
                    <a:pt x="4654334" y="3548875"/>
                  </a:lnTo>
                  <a:lnTo>
                    <a:pt x="4617402" y="3575316"/>
                  </a:lnTo>
                  <a:lnTo>
                    <a:pt x="4583646" y="3605580"/>
                  </a:lnTo>
                  <a:lnTo>
                    <a:pt x="4553394" y="3639324"/>
                  </a:lnTo>
                  <a:lnTo>
                    <a:pt x="4526940" y="3676256"/>
                  </a:lnTo>
                  <a:lnTo>
                    <a:pt x="4504601" y="3716070"/>
                  </a:lnTo>
                  <a:lnTo>
                    <a:pt x="4486694" y="3758438"/>
                  </a:lnTo>
                  <a:lnTo>
                    <a:pt x="4473511" y="3803065"/>
                  </a:lnTo>
                  <a:lnTo>
                    <a:pt x="4465371" y="3849624"/>
                  </a:lnTo>
                  <a:lnTo>
                    <a:pt x="4462589" y="3897833"/>
                  </a:lnTo>
                  <a:lnTo>
                    <a:pt x="4465371" y="3946029"/>
                  </a:lnTo>
                  <a:lnTo>
                    <a:pt x="4473511" y="3992588"/>
                  </a:lnTo>
                  <a:lnTo>
                    <a:pt x="4486694" y="4037215"/>
                  </a:lnTo>
                  <a:lnTo>
                    <a:pt x="4504601" y="4079583"/>
                  </a:lnTo>
                  <a:lnTo>
                    <a:pt x="4526940" y="4119397"/>
                  </a:lnTo>
                  <a:lnTo>
                    <a:pt x="4553394" y="4156329"/>
                  </a:lnTo>
                  <a:lnTo>
                    <a:pt x="4583646" y="4190073"/>
                  </a:lnTo>
                  <a:lnTo>
                    <a:pt x="4617402" y="4220324"/>
                  </a:lnTo>
                  <a:lnTo>
                    <a:pt x="4654334" y="4246778"/>
                  </a:lnTo>
                  <a:lnTo>
                    <a:pt x="4694136" y="4269117"/>
                  </a:lnTo>
                  <a:lnTo>
                    <a:pt x="4736503" y="4287037"/>
                  </a:lnTo>
                  <a:lnTo>
                    <a:pt x="4781131" y="4300207"/>
                  </a:lnTo>
                  <a:lnTo>
                    <a:pt x="4827702" y="4308348"/>
                  </a:lnTo>
                  <a:lnTo>
                    <a:pt x="4875898" y="4311129"/>
                  </a:lnTo>
                  <a:lnTo>
                    <a:pt x="4924095" y="4308348"/>
                  </a:lnTo>
                  <a:lnTo>
                    <a:pt x="4970665" y="4300207"/>
                  </a:lnTo>
                  <a:lnTo>
                    <a:pt x="5015293" y="4287037"/>
                  </a:lnTo>
                  <a:lnTo>
                    <a:pt x="5057660" y="4269117"/>
                  </a:lnTo>
                  <a:lnTo>
                    <a:pt x="5097462" y="4246778"/>
                  </a:lnTo>
                  <a:lnTo>
                    <a:pt x="5134394" y="4220324"/>
                  </a:lnTo>
                  <a:lnTo>
                    <a:pt x="5168150" y="4190073"/>
                  </a:lnTo>
                  <a:lnTo>
                    <a:pt x="5198402" y="4156329"/>
                  </a:lnTo>
                  <a:lnTo>
                    <a:pt x="5224856" y="4119397"/>
                  </a:lnTo>
                  <a:lnTo>
                    <a:pt x="5247183" y="4079583"/>
                  </a:lnTo>
                  <a:lnTo>
                    <a:pt x="5265102" y="4037215"/>
                  </a:lnTo>
                  <a:lnTo>
                    <a:pt x="5278285" y="3992588"/>
                  </a:lnTo>
                  <a:lnTo>
                    <a:pt x="5286413" y="3946029"/>
                  </a:lnTo>
                  <a:lnTo>
                    <a:pt x="5289194" y="3897833"/>
                  </a:lnTo>
                  <a:close/>
                </a:path>
                <a:path w="9911715" h="4311650">
                  <a:moveTo>
                    <a:pt x="9911702" y="413296"/>
                  </a:moveTo>
                  <a:lnTo>
                    <a:pt x="9908921" y="365099"/>
                  </a:lnTo>
                  <a:lnTo>
                    <a:pt x="9900793" y="318528"/>
                  </a:lnTo>
                  <a:lnTo>
                    <a:pt x="9887610" y="273913"/>
                  </a:lnTo>
                  <a:lnTo>
                    <a:pt x="9869703" y="231533"/>
                  </a:lnTo>
                  <a:lnTo>
                    <a:pt x="9847364" y="191731"/>
                  </a:lnTo>
                  <a:lnTo>
                    <a:pt x="9820910" y="154800"/>
                  </a:lnTo>
                  <a:lnTo>
                    <a:pt x="9790659" y="121043"/>
                  </a:lnTo>
                  <a:lnTo>
                    <a:pt x="9756902" y="90792"/>
                  </a:lnTo>
                  <a:lnTo>
                    <a:pt x="9719970" y="64338"/>
                  </a:lnTo>
                  <a:lnTo>
                    <a:pt x="9680169" y="41998"/>
                  </a:lnTo>
                  <a:lnTo>
                    <a:pt x="9637801" y="24091"/>
                  </a:lnTo>
                  <a:lnTo>
                    <a:pt x="9593174" y="10909"/>
                  </a:lnTo>
                  <a:lnTo>
                    <a:pt x="9546615" y="2781"/>
                  </a:lnTo>
                  <a:lnTo>
                    <a:pt x="9498406" y="0"/>
                  </a:lnTo>
                  <a:lnTo>
                    <a:pt x="9450210" y="2781"/>
                  </a:lnTo>
                  <a:lnTo>
                    <a:pt x="9403639" y="10909"/>
                  </a:lnTo>
                  <a:lnTo>
                    <a:pt x="9359024" y="24091"/>
                  </a:lnTo>
                  <a:lnTo>
                    <a:pt x="9316644" y="41998"/>
                  </a:lnTo>
                  <a:lnTo>
                    <a:pt x="9276842" y="64338"/>
                  </a:lnTo>
                  <a:lnTo>
                    <a:pt x="9239910" y="90792"/>
                  </a:lnTo>
                  <a:lnTo>
                    <a:pt x="9206154" y="121043"/>
                  </a:lnTo>
                  <a:lnTo>
                    <a:pt x="9175902" y="154800"/>
                  </a:lnTo>
                  <a:lnTo>
                    <a:pt x="9149448" y="191731"/>
                  </a:lnTo>
                  <a:lnTo>
                    <a:pt x="9127109" y="231533"/>
                  </a:lnTo>
                  <a:lnTo>
                    <a:pt x="9109202" y="273913"/>
                  </a:lnTo>
                  <a:lnTo>
                    <a:pt x="9096019" y="318528"/>
                  </a:lnTo>
                  <a:lnTo>
                    <a:pt x="9087891" y="365099"/>
                  </a:lnTo>
                  <a:lnTo>
                    <a:pt x="9085110" y="413296"/>
                  </a:lnTo>
                  <a:lnTo>
                    <a:pt x="9087891" y="461505"/>
                  </a:lnTo>
                  <a:lnTo>
                    <a:pt x="9096019" y="508063"/>
                  </a:lnTo>
                  <a:lnTo>
                    <a:pt x="9109202" y="552691"/>
                  </a:lnTo>
                  <a:lnTo>
                    <a:pt x="9127109" y="595058"/>
                  </a:lnTo>
                  <a:lnTo>
                    <a:pt x="9149448" y="634860"/>
                  </a:lnTo>
                  <a:lnTo>
                    <a:pt x="9175902" y="671791"/>
                  </a:lnTo>
                  <a:lnTo>
                    <a:pt x="9206154" y="705548"/>
                  </a:lnTo>
                  <a:lnTo>
                    <a:pt x="9239910" y="735799"/>
                  </a:lnTo>
                  <a:lnTo>
                    <a:pt x="9276842" y="762254"/>
                  </a:lnTo>
                  <a:lnTo>
                    <a:pt x="9316644" y="784593"/>
                  </a:lnTo>
                  <a:lnTo>
                    <a:pt x="9359024" y="802500"/>
                  </a:lnTo>
                  <a:lnTo>
                    <a:pt x="9403639" y="815682"/>
                  </a:lnTo>
                  <a:lnTo>
                    <a:pt x="9450210" y="823810"/>
                  </a:lnTo>
                  <a:lnTo>
                    <a:pt x="9498406" y="826592"/>
                  </a:lnTo>
                  <a:lnTo>
                    <a:pt x="9546615" y="823810"/>
                  </a:lnTo>
                  <a:lnTo>
                    <a:pt x="9593174" y="815682"/>
                  </a:lnTo>
                  <a:lnTo>
                    <a:pt x="9637801" y="802500"/>
                  </a:lnTo>
                  <a:lnTo>
                    <a:pt x="9680169" y="784593"/>
                  </a:lnTo>
                  <a:lnTo>
                    <a:pt x="9719970" y="762254"/>
                  </a:lnTo>
                  <a:lnTo>
                    <a:pt x="9756902" y="735799"/>
                  </a:lnTo>
                  <a:lnTo>
                    <a:pt x="9790659" y="705548"/>
                  </a:lnTo>
                  <a:lnTo>
                    <a:pt x="9820910" y="671791"/>
                  </a:lnTo>
                  <a:lnTo>
                    <a:pt x="9847364" y="634860"/>
                  </a:lnTo>
                  <a:lnTo>
                    <a:pt x="9869703" y="595058"/>
                  </a:lnTo>
                  <a:lnTo>
                    <a:pt x="9887610" y="552691"/>
                  </a:lnTo>
                  <a:lnTo>
                    <a:pt x="9900793" y="508063"/>
                  </a:lnTo>
                  <a:lnTo>
                    <a:pt x="9908921" y="461505"/>
                  </a:lnTo>
                  <a:lnTo>
                    <a:pt x="9911702" y="413296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375133" y="6321848"/>
              <a:ext cx="344805" cy="470534"/>
            </a:xfrm>
            <a:custGeom>
              <a:avLst/>
              <a:gdLst/>
              <a:ahLst/>
              <a:cxnLst/>
              <a:rect l="l" t="t" r="r" b="b"/>
              <a:pathLst>
                <a:path w="344804" h="470534">
                  <a:moveTo>
                    <a:pt x="172340" y="0"/>
                  </a:moveTo>
                  <a:lnTo>
                    <a:pt x="126576" y="6167"/>
                  </a:lnTo>
                  <a:lnTo>
                    <a:pt x="85422" y="23564"/>
                  </a:lnTo>
                  <a:lnTo>
                    <a:pt x="50532" y="50537"/>
                  </a:lnTo>
                  <a:lnTo>
                    <a:pt x="23562" y="85430"/>
                  </a:lnTo>
                  <a:lnTo>
                    <a:pt x="6166" y="126586"/>
                  </a:lnTo>
                  <a:lnTo>
                    <a:pt x="0" y="172350"/>
                  </a:lnTo>
                  <a:lnTo>
                    <a:pt x="3153" y="209830"/>
                  </a:lnTo>
                  <a:lnTo>
                    <a:pt x="12352" y="255169"/>
                  </a:lnTo>
                  <a:lnTo>
                    <a:pt x="27199" y="304405"/>
                  </a:lnTo>
                  <a:lnTo>
                    <a:pt x="47300" y="353575"/>
                  </a:lnTo>
                  <a:lnTo>
                    <a:pt x="72260" y="398716"/>
                  </a:lnTo>
                  <a:lnTo>
                    <a:pt x="101684" y="435866"/>
                  </a:lnTo>
                  <a:lnTo>
                    <a:pt x="135175" y="461062"/>
                  </a:lnTo>
                  <a:lnTo>
                    <a:pt x="172340" y="470341"/>
                  </a:lnTo>
                  <a:lnTo>
                    <a:pt x="209507" y="461062"/>
                  </a:lnTo>
                  <a:lnTo>
                    <a:pt x="243000" y="435866"/>
                  </a:lnTo>
                  <a:lnTo>
                    <a:pt x="248868" y="428458"/>
                  </a:lnTo>
                  <a:lnTo>
                    <a:pt x="172340" y="428458"/>
                  </a:lnTo>
                  <a:lnTo>
                    <a:pt x="150913" y="421973"/>
                  </a:lnTo>
                  <a:lnTo>
                    <a:pt x="105873" y="373355"/>
                  </a:lnTo>
                  <a:lnTo>
                    <a:pt x="84269" y="333392"/>
                  </a:lnTo>
                  <a:lnTo>
                    <a:pt x="67120" y="291430"/>
                  </a:lnTo>
                  <a:lnTo>
                    <a:pt x="53719" y="248250"/>
                  </a:lnTo>
                  <a:lnTo>
                    <a:pt x="44997" y="207380"/>
                  </a:lnTo>
                  <a:lnTo>
                    <a:pt x="41883" y="172350"/>
                  </a:lnTo>
                  <a:lnTo>
                    <a:pt x="52151" y="121617"/>
                  </a:lnTo>
                  <a:lnTo>
                    <a:pt x="80136" y="80141"/>
                  </a:lnTo>
                  <a:lnTo>
                    <a:pt x="121608" y="52153"/>
                  </a:lnTo>
                  <a:lnTo>
                    <a:pt x="172340" y="41883"/>
                  </a:lnTo>
                  <a:lnTo>
                    <a:pt x="282953" y="41883"/>
                  </a:lnTo>
                  <a:lnTo>
                    <a:pt x="259258" y="23564"/>
                  </a:lnTo>
                  <a:lnTo>
                    <a:pt x="218104" y="6167"/>
                  </a:lnTo>
                  <a:lnTo>
                    <a:pt x="172340" y="0"/>
                  </a:lnTo>
                  <a:close/>
                </a:path>
                <a:path w="344804" h="470534">
                  <a:moveTo>
                    <a:pt x="282953" y="41883"/>
                  </a:moveTo>
                  <a:lnTo>
                    <a:pt x="172340" y="41883"/>
                  </a:lnTo>
                  <a:lnTo>
                    <a:pt x="223071" y="52153"/>
                  </a:lnTo>
                  <a:lnTo>
                    <a:pt x="264544" y="80141"/>
                  </a:lnTo>
                  <a:lnTo>
                    <a:pt x="292529" y="121617"/>
                  </a:lnTo>
                  <a:lnTo>
                    <a:pt x="302797" y="172350"/>
                  </a:lnTo>
                  <a:lnTo>
                    <a:pt x="299684" y="207380"/>
                  </a:lnTo>
                  <a:lnTo>
                    <a:pt x="290966" y="248250"/>
                  </a:lnTo>
                  <a:lnTo>
                    <a:pt x="277569" y="291430"/>
                  </a:lnTo>
                  <a:lnTo>
                    <a:pt x="260421" y="333392"/>
                  </a:lnTo>
                  <a:lnTo>
                    <a:pt x="238811" y="373355"/>
                  </a:lnTo>
                  <a:lnTo>
                    <a:pt x="193767" y="421973"/>
                  </a:lnTo>
                  <a:lnTo>
                    <a:pt x="172340" y="428458"/>
                  </a:lnTo>
                  <a:lnTo>
                    <a:pt x="248868" y="428458"/>
                  </a:lnTo>
                  <a:lnTo>
                    <a:pt x="297383" y="353575"/>
                  </a:lnTo>
                  <a:lnTo>
                    <a:pt x="317483" y="304405"/>
                  </a:lnTo>
                  <a:lnTo>
                    <a:pt x="332329" y="255169"/>
                  </a:lnTo>
                  <a:lnTo>
                    <a:pt x="341527" y="209830"/>
                  </a:lnTo>
                  <a:lnTo>
                    <a:pt x="344680" y="172350"/>
                  </a:lnTo>
                  <a:lnTo>
                    <a:pt x="338514" y="126586"/>
                  </a:lnTo>
                  <a:lnTo>
                    <a:pt x="321118" y="85430"/>
                  </a:lnTo>
                  <a:lnTo>
                    <a:pt x="294148" y="50537"/>
                  </a:lnTo>
                  <a:lnTo>
                    <a:pt x="282953" y="418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63842" y="6427876"/>
              <a:ext cx="167272" cy="1672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303499" y="2856845"/>
              <a:ext cx="5031740" cy="3953510"/>
            </a:xfrm>
            <a:custGeom>
              <a:avLst/>
              <a:gdLst/>
              <a:ahLst/>
              <a:cxnLst/>
              <a:rect l="l" t="t" r="r" b="b"/>
              <a:pathLst>
                <a:path w="5031740" h="3953509">
                  <a:moveTo>
                    <a:pt x="377698" y="131838"/>
                  </a:moveTo>
                  <a:lnTo>
                    <a:pt x="370967" y="90208"/>
                  </a:lnTo>
                  <a:lnTo>
                    <a:pt x="352221" y="54013"/>
                  </a:lnTo>
                  <a:lnTo>
                    <a:pt x="340080" y="41871"/>
                  </a:lnTo>
                  <a:lnTo>
                    <a:pt x="335813" y="37617"/>
                  </a:lnTo>
                  <a:lnTo>
                    <a:pt x="335813" y="131838"/>
                  </a:lnTo>
                  <a:lnTo>
                    <a:pt x="328726" y="166814"/>
                  </a:lnTo>
                  <a:lnTo>
                    <a:pt x="309435" y="195414"/>
                  </a:lnTo>
                  <a:lnTo>
                    <a:pt x="280835" y="214706"/>
                  </a:lnTo>
                  <a:lnTo>
                    <a:pt x="245859" y="221792"/>
                  </a:lnTo>
                  <a:lnTo>
                    <a:pt x="210870" y="214706"/>
                  </a:lnTo>
                  <a:lnTo>
                    <a:pt x="182283" y="195414"/>
                  </a:lnTo>
                  <a:lnTo>
                    <a:pt x="162979" y="166814"/>
                  </a:lnTo>
                  <a:lnTo>
                    <a:pt x="155905" y="131838"/>
                  </a:lnTo>
                  <a:lnTo>
                    <a:pt x="162979" y="96850"/>
                  </a:lnTo>
                  <a:lnTo>
                    <a:pt x="182283" y="68249"/>
                  </a:lnTo>
                  <a:lnTo>
                    <a:pt x="210870" y="48958"/>
                  </a:lnTo>
                  <a:lnTo>
                    <a:pt x="245859" y="41871"/>
                  </a:lnTo>
                  <a:lnTo>
                    <a:pt x="280835" y="48958"/>
                  </a:lnTo>
                  <a:lnTo>
                    <a:pt x="309435" y="68249"/>
                  </a:lnTo>
                  <a:lnTo>
                    <a:pt x="328726" y="96850"/>
                  </a:lnTo>
                  <a:lnTo>
                    <a:pt x="335813" y="131838"/>
                  </a:lnTo>
                  <a:lnTo>
                    <a:pt x="335813" y="37617"/>
                  </a:lnTo>
                  <a:lnTo>
                    <a:pt x="323659" y="25463"/>
                  </a:lnTo>
                  <a:lnTo>
                    <a:pt x="287477" y="6731"/>
                  </a:lnTo>
                  <a:lnTo>
                    <a:pt x="245859" y="0"/>
                  </a:lnTo>
                  <a:lnTo>
                    <a:pt x="204228" y="6731"/>
                  </a:lnTo>
                  <a:lnTo>
                    <a:pt x="168046" y="25463"/>
                  </a:lnTo>
                  <a:lnTo>
                    <a:pt x="139484" y="54013"/>
                  </a:lnTo>
                  <a:lnTo>
                    <a:pt x="120751" y="90208"/>
                  </a:lnTo>
                  <a:lnTo>
                    <a:pt x="114020" y="131838"/>
                  </a:lnTo>
                  <a:lnTo>
                    <a:pt x="120751" y="173456"/>
                  </a:lnTo>
                  <a:lnTo>
                    <a:pt x="139484" y="209638"/>
                  </a:lnTo>
                  <a:lnTo>
                    <a:pt x="168046" y="238201"/>
                  </a:lnTo>
                  <a:lnTo>
                    <a:pt x="204228" y="256933"/>
                  </a:lnTo>
                  <a:lnTo>
                    <a:pt x="245859" y="263677"/>
                  </a:lnTo>
                  <a:lnTo>
                    <a:pt x="287477" y="256933"/>
                  </a:lnTo>
                  <a:lnTo>
                    <a:pt x="323659" y="238201"/>
                  </a:lnTo>
                  <a:lnTo>
                    <a:pt x="340080" y="221792"/>
                  </a:lnTo>
                  <a:lnTo>
                    <a:pt x="352221" y="209638"/>
                  </a:lnTo>
                  <a:lnTo>
                    <a:pt x="370967" y="173456"/>
                  </a:lnTo>
                  <a:lnTo>
                    <a:pt x="377698" y="131838"/>
                  </a:lnTo>
                  <a:close/>
                </a:path>
                <a:path w="5031740" h="3953509">
                  <a:moveTo>
                    <a:pt x="461695" y="541820"/>
                  </a:moveTo>
                  <a:lnTo>
                    <a:pt x="456996" y="495363"/>
                  </a:lnTo>
                  <a:lnTo>
                    <a:pt x="443522" y="452056"/>
                  </a:lnTo>
                  <a:lnTo>
                    <a:pt x="422224" y="412838"/>
                  </a:lnTo>
                  <a:lnTo>
                    <a:pt x="394004" y="378663"/>
                  </a:lnTo>
                  <a:lnTo>
                    <a:pt x="359829" y="350456"/>
                  </a:lnTo>
                  <a:lnTo>
                    <a:pt x="320611" y="329145"/>
                  </a:lnTo>
                  <a:lnTo>
                    <a:pt x="277317" y="315671"/>
                  </a:lnTo>
                  <a:lnTo>
                    <a:pt x="230847" y="310972"/>
                  </a:lnTo>
                  <a:lnTo>
                    <a:pt x="184378" y="315671"/>
                  </a:lnTo>
                  <a:lnTo>
                    <a:pt x="141071" y="329145"/>
                  </a:lnTo>
                  <a:lnTo>
                    <a:pt x="101866" y="350456"/>
                  </a:lnTo>
                  <a:lnTo>
                    <a:pt x="67691" y="378663"/>
                  </a:lnTo>
                  <a:lnTo>
                    <a:pt x="39471" y="412838"/>
                  </a:lnTo>
                  <a:lnTo>
                    <a:pt x="18161" y="452056"/>
                  </a:lnTo>
                  <a:lnTo>
                    <a:pt x="4699" y="495363"/>
                  </a:lnTo>
                  <a:lnTo>
                    <a:pt x="0" y="541820"/>
                  </a:lnTo>
                  <a:lnTo>
                    <a:pt x="41884" y="541820"/>
                  </a:lnTo>
                  <a:lnTo>
                    <a:pt x="48641" y="491642"/>
                  </a:lnTo>
                  <a:lnTo>
                    <a:pt x="67716" y="446519"/>
                  </a:lnTo>
                  <a:lnTo>
                    <a:pt x="97282" y="408266"/>
                  </a:lnTo>
                  <a:lnTo>
                    <a:pt x="135547" y="378688"/>
                  </a:lnTo>
                  <a:lnTo>
                    <a:pt x="180670" y="359613"/>
                  </a:lnTo>
                  <a:lnTo>
                    <a:pt x="230847" y="352856"/>
                  </a:lnTo>
                  <a:lnTo>
                    <a:pt x="281025" y="359613"/>
                  </a:lnTo>
                  <a:lnTo>
                    <a:pt x="326148" y="378688"/>
                  </a:lnTo>
                  <a:lnTo>
                    <a:pt x="364401" y="408266"/>
                  </a:lnTo>
                  <a:lnTo>
                    <a:pt x="393979" y="446519"/>
                  </a:lnTo>
                  <a:lnTo>
                    <a:pt x="413054" y="491642"/>
                  </a:lnTo>
                  <a:lnTo>
                    <a:pt x="419811" y="541820"/>
                  </a:lnTo>
                  <a:lnTo>
                    <a:pt x="461695" y="541820"/>
                  </a:lnTo>
                  <a:close/>
                </a:path>
                <a:path w="5031740" h="3953509">
                  <a:moveTo>
                    <a:pt x="4690389" y="163918"/>
                  </a:moveTo>
                  <a:lnTo>
                    <a:pt x="4683658" y="122288"/>
                  </a:lnTo>
                  <a:lnTo>
                    <a:pt x="4664913" y="86106"/>
                  </a:lnTo>
                  <a:lnTo>
                    <a:pt x="4652772" y="73964"/>
                  </a:lnTo>
                  <a:lnTo>
                    <a:pt x="4648505" y="69697"/>
                  </a:lnTo>
                  <a:lnTo>
                    <a:pt x="4648505" y="163918"/>
                  </a:lnTo>
                  <a:lnTo>
                    <a:pt x="4641431" y="198907"/>
                  </a:lnTo>
                  <a:lnTo>
                    <a:pt x="4622127" y="227495"/>
                  </a:lnTo>
                  <a:lnTo>
                    <a:pt x="4593526" y="246799"/>
                  </a:lnTo>
                  <a:lnTo>
                    <a:pt x="4558550" y="253873"/>
                  </a:lnTo>
                  <a:lnTo>
                    <a:pt x="4523575" y="246799"/>
                  </a:lnTo>
                  <a:lnTo>
                    <a:pt x="4494974" y="227495"/>
                  </a:lnTo>
                  <a:lnTo>
                    <a:pt x="4475683" y="198907"/>
                  </a:lnTo>
                  <a:lnTo>
                    <a:pt x="4468609" y="163918"/>
                  </a:lnTo>
                  <a:lnTo>
                    <a:pt x="4475683" y="128943"/>
                  </a:lnTo>
                  <a:lnTo>
                    <a:pt x="4494974" y="100342"/>
                  </a:lnTo>
                  <a:lnTo>
                    <a:pt x="4523575" y="81051"/>
                  </a:lnTo>
                  <a:lnTo>
                    <a:pt x="4558550" y="73964"/>
                  </a:lnTo>
                  <a:lnTo>
                    <a:pt x="4593526" y="81051"/>
                  </a:lnTo>
                  <a:lnTo>
                    <a:pt x="4622127" y="100342"/>
                  </a:lnTo>
                  <a:lnTo>
                    <a:pt x="4641431" y="128943"/>
                  </a:lnTo>
                  <a:lnTo>
                    <a:pt x="4648505" y="163918"/>
                  </a:lnTo>
                  <a:lnTo>
                    <a:pt x="4648505" y="69697"/>
                  </a:lnTo>
                  <a:lnTo>
                    <a:pt x="4636363" y="57556"/>
                  </a:lnTo>
                  <a:lnTo>
                    <a:pt x="4600168" y="38811"/>
                  </a:lnTo>
                  <a:lnTo>
                    <a:pt x="4558550" y="32080"/>
                  </a:lnTo>
                  <a:lnTo>
                    <a:pt x="4516933" y="38811"/>
                  </a:lnTo>
                  <a:lnTo>
                    <a:pt x="4480750" y="57556"/>
                  </a:lnTo>
                  <a:lnTo>
                    <a:pt x="4452188" y="86106"/>
                  </a:lnTo>
                  <a:lnTo>
                    <a:pt x="4433455" y="122288"/>
                  </a:lnTo>
                  <a:lnTo>
                    <a:pt x="4426724" y="163918"/>
                  </a:lnTo>
                  <a:lnTo>
                    <a:pt x="4433455" y="205549"/>
                  </a:lnTo>
                  <a:lnTo>
                    <a:pt x="4452188" y="241731"/>
                  </a:lnTo>
                  <a:lnTo>
                    <a:pt x="4480750" y="270281"/>
                  </a:lnTo>
                  <a:lnTo>
                    <a:pt x="4516933" y="289026"/>
                  </a:lnTo>
                  <a:lnTo>
                    <a:pt x="4558550" y="295757"/>
                  </a:lnTo>
                  <a:lnTo>
                    <a:pt x="4600168" y="289026"/>
                  </a:lnTo>
                  <a:lnTo>
                    <a:pt x="4636363" y="270281"/>
                  </a:lnTo>
                  <a:lnTo>
                    <a:pt x="4652772" y="253873"/>
                  </a:lnTo>
                  <a:lnTo>
                    <a:pt x="4664913" y="241731"/>
                  </a:lnTo>
                  <a:lnTo>
                    <a:pt x="4683658" y="205549"/>
                  </a:lnTo>
                  <a:lnTo>
                    <a:pt x="4690389" y="163918"/>
                  </a:lnTo>
                  <a:close/>
                </a:path>
                <a:path w="5031740" h="3953509">
                  <a:moveTo>
                    <a:pt x="4954473" y="3700183"/>
                  </a:moveTo>
                  <a:lnTo>
                    <a:pt x="4950434" y="3655250"/>
                  </a:lnTo>
                  <a:lnTo>
                    <a:pt x="4938788" y="3612934"/>
                  </a:lnTo>
                  <a:lnTo>
                    <a:pt x="4920246" y="3573945"/>
                  </a:lnTo>
                  <a:lnTo>
                    <a:pt x="4912588" y="3563124"/>
                  </a:lnTo>
                  <a:lnTo>
                    <a:pt x="4912588" y="3700183"/>
                  </a:lnTo>
                  <a:lnTo>
                    <a:pt x="4907077" y="3747909"/>
                  </a:lnTo>
                  <a:lnTo>
                    <a:pt x="4891379" y="3791762"/>
                  </a:lnTo>
                  <a:lnTo>
                    <a:pt x="4866741" y="3830459"/>
                  </a:lnTo>
                  <a:lnTo>
                    <a:pt x="4834445" y="3862755"/>
                  </a:lnTo>
                  <a:lnTo>
                    <a:pt x="4806886" y="3880307"/>
                  </a:lnTo>
                  <a:lnTo>
                    <a:pt x="4807420" y="3879786"/>
                  </a:lnTo>
                  <a:lnTo>
                    <a:pt x="4833861" y="3842131"/>
                  </a:lnTo>
                  <a:lnTo>
                    <a:pt x="4853546" y="3799370"/>
                  </a:lnTo>
                  <a:lnTo>
                    <a:pt x="4865814" y="3752392"/>
                  </a:lnTo>
                  <a:lnTo>
                    <a:pt x="4870043" y="3702113"/>
                  </a:lnTo>
                  <a:lnTo>
                    <a:pt x="4865687" y="3654285"/>
                  </a:lnTo>
                  <a:lnTo>
                    <a:pt x="4853089" y="3608857"/>
                  </a:lnTo>
                  <a:lnTo>
                    <a:pt x="4832972" y="3566871"/>
                  </a:lnTo>
                  <a:lnTo>
                    <a:pt x="4828159" y="3560153"/>
                  </a:lnTo>
                  <a:lnTo>
                    <a:pt x="4828159" y="3702113"/>
                  </a:lnTo>
                  <a:lnTo>
                    <a:pt x="4823422" y="3751262"/>
                  </a:lnTo>
                  <a:lnTo>
                    <a:pt x="4809744" y="3796385"/>
                  </a:lnTo>
                  <a:lnTo>
                    <a:pt x="4787989" y="3836301"/>
                  </a:lnTo>
                  <a:lnTo>
                    <a:pt x="4758956" y="3869804"/>
                  </a:lnTo>
                  <a:lnTo>
                    <a:pt x="4723498" y="3895687"/>
                  </a:lnTo>
                  <a:lnTo>
                    <a:pt x="4721212" y="3896639"/>
                  </a:lnTo>
                  <a:lnTo>
                    <a:pt x="4721212" y="3512020"/>
                  </a:lnTo>
                  <a:lnTo>
                    <a:pt x="4756963" y="3538499"/>
                  </a:lnTo>
                  <a:lnTo>
                    <a:pt x="4786668" y="3572243"/>
                  </a:lnTo>
                  <a:lnTo>
                    <a:pt x="4809071" y="3611651"/>
                  </a:lnTo>
                  <a:lnTo>
                    <a:pt x="4823231" y="3655403"/>
                  </a:lnTo>
                  <a:lnTo>
                    <a:pt x="4828159" y="3702113"/>
                  </a:lnTo>
                  <a:lnTo>
                    <a:pt x="4828159" y="3560153"/>
                  </a:lnTo>
                  <a:lnTo>
                    <a:pt x="4806086" y="3529317"/>
                  </a:lnTo>
                  <a:lnTo>
                    <a:pt x="4785550" y="3509327"/>
                  </a:lnTo>
                  <a:lnTo>
                    <a:pt x="4795748" y="3512972"/>
                  </a:lnTo>
                  <a:lnTo>
                    <a:pt x="4834445" y="3537610"/>
                  </a:lnTo>
                  <a:lnTo>
                    <a:pt x="4866741" y="3569906"/>
                  </a:lnTo>
                  <a:lnTo>
                    <a:pt x="4891379" y="3608603"/>
                  </a:lnTo>
                  <a:lnTo>
                    <a:pt x="4907077" y="3652456"/>
                  </a:lnTo>
                  <a:lnTo>
                    <a:pt x="4912588" y="3700183"/>
                  </a:lnTo>
                  <a:lnTo>
                    <a:pt x="4912588" y="3563124"/>
                  </a:lnTo>
                  <a:lnTo>
                    <a:pt x="4895532" y="3539007"/>
                  </a:lnTo>
                  <a:lnTo>
                    <a:pt x="4865344" y="3508819"/>
                  </a:lnTo>
                  <a:lnTo>
                    <a:pt x="4841227" y="3491763"/>
                  </a:lnTo>
                  <a:lnTo>
                    <a:pt x="4830407" y="3484105"/>
                  </a:lnTo>
                  <a:lnTo>
                    <a:pt x="4791418" y="3465563"/>
                  </a:lnTo>
                  <a:lnTo>
                    <a:pt x="4749101" y="3453917"/>
                  </a:lnTo>
                  <a:lnTo>
                    <a:pt x="4704169" y="3449878"/>
                  </a:lnTo>
                  <a:lnTo>
                    <a:pt x="4679327" y="3452114"/>
                  </a:lnTo>
                  <a:lnTo>
                    <a:pt x="4679327" y="3514382"/>
                  </a:lnTo>
                  <a:lnTo>
                    <a:pt x="4679327" y="3892194"/>
                  </a:lnTo>
                  <a:lnTo>
                    <a:pt x="4646701" y="3868369"/>
                  </a:lnTo>
                  <a:lnTo>
                    <a:pt x="4617682" y="3834879"/>
                  </a:lnTo>
                  <a:lnTo>
                    <a:pt x="4595914" y="3794963"/>
                  </a:lnTo>
                  <a:lnTo>
                    <a:pt x="4582249" y="3749827"/>
                  </a:lnTo>
                  <a:lnTo>
                    <a:pt x="4577512" y="3700678"/>
                  </a:lnTo>
                  <a:lnTo>
                    <a:pt x="4582439" y="3653967"/>
                  </a:lnTo>
                  <a:lnTo>
                    <a:pt x="4596600" y="3610216"/>
                  </a:lnTo>
                  <a:lnTo>
                    <a:pt x="4619002" y="3570808"/>
                  </a:lnTo>
                  <a:lnTo>
                    <a:pt x="4648708" y="3537064"/>
                  </a:lnTo>
                  <a:lnTo>
                    <a:pt x="4679327" y="3514382"/>
                  </a:lnTo>
                  <a:lnTo>
                    <a:pt x="4679327" y="3452114"/>
                  </a:lnTo>
                  <a:lnTo>
                    <a:pt x="4659223" y="3453917"/>
                  </a:lnTo>
                  <a:lnTo>
                    <a:pt x="4616907" y="3465563"/>
                  </a:lnTo>
                  <a:lnTo>
                    <a:pt x="4616221" y="3465893"/>
                  </a:lnTo>
                  <a:lnTo>
                    <a:pt x="4616221" y="3511677"/>
                  </a:lnTo>
                  <a:lnTo>
                    <a:pt x="4599571" y="3527895"/>
                  </a:lnTo>
                  <a:lnTo>
                    <a:pt x="4572686" y="3565436"/>
                  </a:lnTo>
                  <a:lnTo>
                    <a:pt x="4552581" y="3607435"/>
                  </a:lnTo>
                  <a:lnTo>
                    <a:pt x="4539983" y="3652850"/>
                  </a:lnTo>
                  <a:lnTo>
                    <a:pt x="4535627" y="3700678"/>
                  </a:lnTo>
                  <a:lnTo>
                    <a:pt x="4539856" y="3750957"/>
                  </a:lnTo>
                  <a:lnTo>
                    <a:pt x="4552124" y="3797935"/>
                  </a:lnTo>
                  <a:lnTo>
                    <a:pt x="4571809" y="3840696"/>
                  </a:lnTo>
                  <a:lnTo>
                    <a:pt x="4598136" y="3878211"/>
                  </a:lnTo>
                  <a:lnTo>
                    <a:pt x="4573879" y="3862755"/>
                  </a:lnTo>
                  <a:lnTo>
                    <a:pt x="4541583" y="3830459"/>
                  </a:lnTo>
                  <a:lnTo>
                    <a:pt x="4516958" y="3791762"/>
                  </a:lnTo>
                  <a:lnTo>
                    <a:pt x="4501261" y="3747909"/>
                  </a:lnTo>
                  <a:lnTo>
                    <a:pt x="4495749" y="3700183"/>
                  </a:lnTo>
                  <a:lnTo>
                    <a:pt x="4501261" y="3652456"/>
                  </a:lnTo>
                  <a:lnTo>
                    <a:pt x="4516958" y="3608603"/>
                  </a:lnTo>
                  <a:lnTo>
                    <a:pt x="4541583" y="3569906"/>
                  </a:lnTo>
                  <a:lnTo>
                    <a:pt x="4573879" y="3537610"/>
                  </a:lnTo>
                  <a:lnTo>
                    <a:pt x="4612589" y="3512972"/>
                  </a:lnTo>
                  <a:lnTo>
                    <a:pt x="4616221" y="3511677"/>
                  </a:lnTo>
                  <a:lnTo>
                    <a:pt x="4616221" y="3465893"/>
                  </a:lnTo>
                  <a:lnTo>
                    <a:pt x="4577931" y="3484105"/>
                  </a:lnTo>
                  <a:lnTo>
                    <a:pt x="4542980" y="3508819"/>
                  </a:lnTo>
                  <a:lnTo>
                    <a:pt x="4512805" y="3539007"/>
                  </a:lnTo>
                  <a:lnTo>
                    <a:pt x="4488078" y="3573945"/>
                  </a:lnTo>
                  <a:lnTo>
                    <a:pt x="4469549" y="3612934"/>
                  </a:lnTo>
                  <a:lnTo>
                    <a:pt x="4457903" y="3655250"/>
                  </a:lnTo>
                  <a:lnTo>
                    <a:pt x="4453864" y="3700183"/>
                  </a:lnTo>
                  <a:lnTo>
                    <a:pt x="4457903" y="3745115"/>
                  </a:lnTo>
                  <a:lnTo>
                    <a:pt x="4469549" y="3787432"/>
                  </a:lnTo>
                  <a:lnTo>
                    <a:pt x="4488078" y="3826421"/>
                  </a:lnTo>
                  <a:lnTo>
                    <a:pt x="4512805" y="3861358"/>
                  </a:lnTo>
                  <a:lnTo>
                    <a:pt x="4542980" y="3891546"/>
                  </a:lnTo>
                  <a:lnTo>
                    <a:pt x="4577931" y="3916261"/>
                  </a:lnTo>
                  <a:lnTo>
                    <a:pt x="4616907" y="3934803"/>
                  </a:lnTo>
                  <a:lnTo>
                    <a:pt x="4659223" y="3946448"/>
                  </a:lnTo>
                  <a:lnTo>
                    <a:pt x="4692764" y="3949471"/>
                  </a:lnTo>
                  <a:lnTo>
                    <a:pt x="4693793" y="3953078"/>
                  </a:lnTo>
                  <a:lnTo>
                    <a:pt x="4701070" y="3950220"/>
                  </a:lnTo>
                  <a:lnTo>
                    <a:pt x="4704169" y="3950487"/>
                  </a:lnTo>
                  <a:lnTo>
                    <a:pt x="4708055" y="3950144"/>
                  </a:lnTo>
                  <a:lnTo>
                    <a:pt x="4711878" y="3951643"/>
                  </a:lnTo>
                  <a:lnTo>
                    <a:pt x="4712398" y="3949750"/>
                  </a:lnTo>
                  <a:lnTo>
                    <a:pt x="4749101" y="3946448"/>
                  </a:lnTo>
                  <a:lnTo>
                    <a:pt x="4791418" y="3934803"/>
                  </a:lnTo>
                  <a:lnTo>
                    <a:pt x="4830407" y="3916261"/>
                  </a:lnTo>
                  <a:lnTo>
                    <a:pt x="4841227" y="3908602"/>
                  </a:lnTo>
                  <a:lnTo>
                    <a:pt x="4865344" y="3891546"/>
                  </a:lnTo>
                  <a:lnTo>
                    <a:pt x="4895532" y="3861358"/>
                  </a:lnTo>
                  <a:lnTo>
                    <a:pt x="4920246" y="3826421"/>
                  </a:lnTo>
                  <a:lnTo>
                    <a:pt x="4938788" y="3787432"/>
                  </a:lnTo>
                  <a:lnTo>
                    <a:pt x="4950434" y="3745115"/>
                  </a:lnTo>
                  <a:lnTo>
                    <a:pt x="4954473" y="3700183"/>
                  </a:lnTo>
                  <a:close/>
                </a:path>
                <a:path w="5031740" h="3953509">
                  <a:moveTo>
                    <a:pt x="4989665" y="163918"/>
                  </a:moveTo>
                  <a:lnTo>
                    <a:pt x="4982934" y="122288"/>
                  </a:lnTo>
                  <a:lnTo>
                    <a:pt x="4964188" y="86106"/>
                  </a:lnTo>
                  <a:lnTo>
                    <a:pt x="4952047" y="73964"/>
                  </a:lnTo>
                  <a:lnTo>
                    <a:pt x="4947780" y="69697"/>
                  </a:lnTo>
                  <a:lnTo>
                    <a:pt x="4947780" y="163918"/>
                  </a:lnTo>
                  <a:lnTo>
                    <a:pt x="4940693" y="198907"/>
                  </a:lnTo>
                  <a:lnTo>
                    <a:pt x="4921402" y="227495"/>
                  </a:lnTo>
                  <a:lnTo>
                    <a:pt x="4892802" y="246799"/>
                  </a:lnTo>
                  <a:lnTo>
                    <a:pt x="4857826" y="253873"/>
                  </a:lnTo>
                  <a:lnTo>
                    <a:pt x="4822837" y="246799"/>
                  </a:lnTo>
                  <a:lnTo>
                    <a:pt x="4794250" y="227495"/>
                  </a:lnTo>
                  <a:lnTo>
                    <a:pt x="4774946" y="198907"/>
                  </a:lnTo>
                  <a:lnTo>
                    <a:pt x="4767872" y="163918"/>
                  </a:lnTo>
                  <a:lnTo>
                    <a:pt x="4774946" y="128943"/>
                  </a:lnTo>
                  <a:lnTo>
                    <a:pt x="4794250" y="100342"/>
                  </a:lnTo>
                  <a:lnTo>
                    <a:pt x="4822837" y="81051"/>
                  </a:lnTo>
                  <a:lnTo>
                    <a:pt x="4857826" y="73964"/>
                  </a:lnTo>
                  <a:lnTo>
                    <a:pt x="4892802" y="81051"/>
                  </a:lnTo>
                  <a:lnTo>
                    <a:pt x="4921402" y="100342"/>
                  </a:lnTo>
                  <a:lnTo>
                    <a:pt x="4940693" y="128943"/>
                  </a:lnTo>
                  <a:lnTo>
                    <a:pt x="4947780" y="163918"/>
                  </a:lnTo>
                  <a:lnTo>
                    <a:pt x="4947780" y="69697"/>
                  </a:lnTo>
                  <a:lnTo>
                    <a:pt x="4935639" y="57556"/>
                  </a:lnTo>
                  <a:lnTo>
                    <a:pt x="4899444" y="38811"/>
                  </a:lnTo>
                  <a:lnTo>
                    <a:pt x="4857826" y="32080"/>
                  </a:lnTo>
                  <a:lnTo>
                    <a:pt x="4816195" y="38811"/>
                  </a:lnTo>
                  <a:lnTo>
                    <a:pt x="4780013" y="57556"/>
                  </a:lnTo>
                  <a:lnTo>
                    <a:pt x="4751463" y="86106"/>
                  </a:lnTo>
                  <a:lnTo>
                    <a:pt x="4732718" y="122288"/>
                  </a:lnTo>
                  <a:lnTo>
                    <a:pt x="4725987" y="163918"/>
                  </a:lnTo>
                  <a:lnTo>
                    <a:pt x="4732718" y="205549"/>
                  </a:lnTo>
                  <a:lnTo>
                    <a:pt x="4751463" y="241731"/>
                  </a:lnTo>
                  <a:lnTo>
                    <a:pt x="4780013" y="270281"/>
                  </a:lnTo>
                  <a:lnTo>
                    <a:pt x="4816195" y="289026"/>
                  </a:lnTo>
                  <a:lnTo>
                    <a:pt x="4857826" y="295757"/>
                  </a:lnTo>
                  <a:lnTo>
                    <a:pt x="4899444" y="289026"/>
                  </a:lnTo>
                  <a:lnTo>
                    <a:pt x="4935639" y="270281"/>
                  </a:lnTo>
                  <a:lnTo>
                    <a:pt x="4952047" y="253873"/>
                  </a:lnTo>
                  <a:lnTo>
                    <a:pt x="4964188" y="241731"/>
                  </a:lnTo>
                  <a:lnTo>
                    <a:pt x="4982934" y="205549"/>
                  </a:lnTo>
                  <a:lnTo>
                    <a:pt x="4989665" y="163918"/>
                  </a:lnTo>
                  <a:close/>
                </a:path>
                <a:path w="5031740" h="3953509">
                  <a:moveTo>
                    <a:pt x="5031295" y="440575"/>
                  </a:moveTo>
                  <a:lnTo>
                    <a:pt x="5002250" y="406984"/>
                  </a:lnTo>
                  <a:lnTo>
                    <a:pt x="4967783" y="379869"/>
                  </a:lnTo>
                  <a:lnTo>
                    <a:pt x="4928984" y="359791"/>
                  </a:lnTo>
                  <a:lnTo>
                    <a:pt x="4886972" y="347332"/>
                  </a:lnTo>
                  <a:lnTo>
                    <a:pt x="4842815" y="343065"/>
                  </a:lnTo>
                  <a:lnTo>
                    <a:pt x="4798072" y="347370"/>
                  </a:lnTo>
                  <a:lnTo>
                    <a:pt x="4755604" y="360057"/>
                  </a:lnTo>
                  <a:lnTo>
                    <a:pt x="4716373" y="380695"/>
                  </a:lnTo>
                  <a:lnTo>
                    <a:pt x="4693043" y="399491"/>
                  </a:lnTo>
                  <a:lnTo>
                    <a:pt x="4672533" y="382536"/>
                  </a:lnTo>
                  <a:lnTo>
                    <a:pt x="4633315" y="361226"/>
                  </a:lnTo>
                  <a:lnTo>
                    <a:pt x="4590008" y="347751"/>
                  </a:lnTo>
                  <a:lnTo>
                    <a:pt x="4543539" y="343052"/>
                  </a:lnTo>
                  <a:lnTo>
                    <a:pt x="4494885" y="348259"/>
                  </a:lnTo>
                  <a:lnTo>
                    <a:pt x="4448873" y="363385"/>
                  </a:lnTo>
                  <a:lnTo>
                    <a:pt x="4407014" y="387781"/>
                  </a:lnTo>
                  <a:lnTo>
                    <a:pt x="4370819" y="420751"/>
                  </a:lnTo>
                  <a:lnTo>
                    <a:pt x="4402150" y="448538"/>
                  </a:lnTo>
                  <a:lnTo>
                    <a:pt x="4431779" y="421551"/>
                  </a:lnTo>
                  <a:lnTo>
                    <a:pt x="4466044" y="401586"/>
                  </a:lnTo>
                  <a:lnTo>
                    <a:pt x="4503712" y="389191"/>
                  </a:lnTo>
                  <a:lnTo>
                    <a:pt x="4543539" y="384937"/>
                  </a:lnTo>
                  <a:lnTo>
                    <a:pt x="4593717" y="391706"/>
                  </a:lnTo>
                  <a:lnTo>
                    <a:pt x="4638840" y="410781"/>
                  </a:lnTo>
                  <a:lnTo>
                    <a:pt x="4677105" y="440347"/>
                  </a:lnTo>
                  <a:lnTo>
                    <a:pt x="4706671" y="478612"/>
                  </a:lnTo>
                  <a:lnTo>
                    <a:pt x="4725746" y="523735"/>
                  </a:lnTo>
                  <a:lnTo>
                    <a:pt x="4732515" y="573913"/>
                  </a:lnTo>
                  <a:lnTo>
                    <a:pt x="4774400" y="573913"/>
                  </a:lnTo>
                  <a:lnTo>
                    <a:pt x="4769701" y="527443"/>
                  </a:lnTo>
                  <a:lnTo>
                    <a:pt x="4756226" y="484136"/>
                  </a:lnTo>
                  <a:lnTo>
                    <a:pt x="4734915" y="444931"/>
                  </a:lnTo>
                  <a:lnTo>
                    <a:pt x="4722203" y="429539"/>
                  </a:lnTo>
                  <a:lnTo>
                    <a:pt x="4739310" y="415759"/>
                  </a:lnTo>
                  <a:lnTo>
                    <a:pt x="4771428" y="398856"/>
                  </a:lnTo>
                  <a:lnTo>
                    <a:pt x="4806188" y="388480"/>
                  </a:lnTo>
                  <a:lnTo>
                    <a:pt x="4842815" y="384937"/>
                  </a:lnTo>
                  <a:lnTo>
                    <a:pt x="4887760" y="390385"/>
                  </a:lnTo>
                  <a:lnTo>
                    <a:pt x="4929632" y="406120"/>
                  </a:lnTo>
                  <a:lnTo>
                    <a:pt x="4966665" y="431228"/>
                  </a:lnTo>
                  <a:lnTo>
                    <a:pt x="4997120" y="464794"/>
                  </a:lnTo>
                  <a:lnTo>
                    <a:pt x="5031295" y="440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460327" y="6271815"/>
              <a:ext cx="4343794" cy="308880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4912007" y="7897979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59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216881" y="6008768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69" h="826770">
                  <a:moveTo>
                    <a:pt x="413306" y="0"/>
                  </a:moveTo>
                  <a:lnTo>
                    <a:pt x="365106" y="2780"/>
                  </a:lnTo>
                  <a:lnTo>
                    <a:pt x="318538" y="10915"/>
                  </a:lnTo>
                  <a:lnTo>
                    <a:pt x="273914" y="24094"/>
                  </a:lnTo>
                  <a:lnTo>
                    <a:pt x="231543" y="42008"/>
                  </a:lnTo>
                  <a:lnTo>
                    <a:pt x="191736" y="64345"/>
                  </a:lnTo>
                  <a:lnTo>
                    <a:pt x="154803" y="90797"/>
                  </a:lnTo>
                  <a:lnTo>
                    <a:pt x="121053" y="121052"/>
                  </a:lnTo>
                  <a:lnTo>
                    <a:pt x="90798" y="154801"/>
                  </a:lnTo>
                  <a:lnTo>
                    <a:pt x="64346" y="191734"/>
                  </a:lnTo>
                  <a:lnTo>
                    <a:pt x="42008" y="231540"/>
                  </a:lnTo>
                  <a:lnTo>
                    <a:pt x="24094" y="273909"/>
                  </a:lnTo>
                  <a:lnTo>
                    <a:pt x="10915" y="318532"/>
                  </a:lnTo>
                  <a:lnTo>
                    <a:pt x="2780" y="365097"/>
                  </a:lnTo>
                  <a:lnTo>
                    <a:pt x="0" y="413296"/>
                  </a:lnTo>
                  <a:lnTo>
                    <a:pt x="2780" y="461497"/>
                  </a:lnTo>
                  <a:lnTo>
                    <a:pt x="10915" y="508064"/>
                  </a:lnTo>
                  <a:lnTo>
                    <a:pt x="24094" y="552688"/>
                  </a:lnTo>
                  <a:lnTo>
                    <a:pt x="42008" y="595059"/>
                  </a:lnTo>
                  <a:lnTo>
                    <a:pt x="64346" y="634866"/>
                  </a:lnTo>
                  <a:lnTo>
                    <a:pt x="90798" y="671799"/>
                  </a:lnTo>
                  <a:lnTo>
                    <a:pt x="121053" y="705549"/>
                  </a:lnTo>
                  <a:lnTo>
                    <a:pt x="154803" y="735804"/>
                  </a:lnTo>
                  <a:lnTo>
                    <a:pt x="191736" y="762256"/>
                  </a:lnTo>
                  <a:lnTo>
                    <a:pt x="231543" y="784594"/>
                  </a:lnTo>
                  <a:lnTo>
                    <a:pt x="273914" y="802508"/>
                  </a:lnTo>
                  <a:lnTo>
                    <a:pt x="318538" y="815687"/>
                  </a:lnTo>
                  <a:lnTo>
                    <a:pt x="365106" y="823822"/>
                  </a:lnTo>
                  <a:lnTo>
                    <a:pt x="413306" y="826603"/>
                  </a:lnTo>
                  <a:lnTo>
                    <a:pt x="461505" y="823822"/>
                  </a:lnTo>
                  <a:lnTo>
                    <a:pt x="508071" y="815687"/>
                  </a:lnTo>
                  <a:lnTo>
                    <a:pt x="552693" y="802508"/>
                  </a:lnTo>
                  <a:lnTo>
                    <a:pt x="595062" y="784594"/>
                  </a:lnTo>
                  <a:lnTo>
                    <a:pt x="634868" y="762256"/>
                  </a:lnTo>
                  <a:lnTo>
                    <a:pt x="671801" y="735804"/>
                  </a:lnTo>
                  <a:lnTo>
                    <a:pt x="705550" y="705549"/>
                  </a:lnTo>
                  <a:lnTo>
                    <a:pt x="735805" y="671799"/>
                  </a:lnTo>
                  <a:lnTo>
                    <a:pt x="762257" y="634866"/>
                  </a:lnTo>
                  <a:lnTo>
                    <a:pt x="784594" y="595059"/>
                  </a:lnTo>
                  <a:lnTo>
                    <a:pt x="802508" y="552688"/>
                  </a:lnTo>
                  <a:lnTo>
                    <a:pt x="815687" y="508064"/>
                  </a:lnTo>
                  <a:lnTo>
                    <a:pt x="823822" y="461497"/>
                  </a:lnTo>
                  <a:lnTo>
                    <a:pt x="826603" y="413296"/>
                  </a:lnTo>
                  <a:lnTo>
                    <a:pt x="823822" y="365097"/>
                  </a:lnTo>
                  <a:lnTo>
                    <a:pt x="815687" y="318532"/>
                  </a:lnTo>
                  <a:lnTo>
                    <a:pt x="802508" y="273909"/>
                  </a:lnTo>
                  <a:lnTo>
                    <a:pt x="784594" y="231540"/>
                  </a:lnTo>
                  <a:lnTo>
                    <a:pt x="762257" y="191734"/>
                  </a:lnTo>
                  <a:lnTo>
                    <a:pt x="735805" y="154801"/>
                  </a:lnTo>
                  <a:lnTo>
                    <a:pt x="705550" y="121052"/>
                  </a:lnTo>
                  <a:lnTo>
                    <a:pt x="671801" y="90797"/>
                  </a:lnTo>
                  <a:lnTo>
                    <a:pt x="634868" y="64345"/>
                  </a:lnTo>
                  <a:lnTo>
                    <a:pt x="595062" y="42008"/>
                  </a:lnTo>
                  <a:lnTo>
                    <a:pt x="552693" y="24094"/>
                  </a:lnTo>
                  <a:lnTo>
                    <a:pt x="508071" y="10915"/>
                  </a:lnTo>
                  <a:lnTo>
                    <a:pt x="461505" y="2780"/>
                  </a:lnTo>
                  <a:lnTo>
                    <a:pt x="413306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9617" y="6271815"/>
              <a:ext cx="4343804" cy="308880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471306" y="7897979"/>
              <a:ext cx="3743960" cy="52705"/>
            </a:xfrm>
            <a:custGeom>
              <a:avLst/>
              <a:gdLst/>
              <a:ahLst/>
              <a:cxnLst/>
              <a:rect l="l" t="t" r="r" b="b"/>
              <a:pathLst>
                <a:path w="3743960" h="52704">
                  <a:moveTo>
                    <a:pt x="3743540" y="0"/>
                  </a:moveTo>
                  <a:lnTo>
                    <a:pt x="0" y="0"/>
                  </a:lnTo>
                  <a:lnTo>
                    <a:pt x="0" y="52354"/>
                  </a:lnTo>
                  <a:lnTo>
                    <a:pt x="3743540" y="52354"/>
                  </a:lnTo>
                  <a:lnTo>
                    <a:pt x="3743540" y="0"/>
                  </a:lnTo>
                  <a:close/>
                </a:path>
              </a:pathLst>
            </a:custGeom>
            <a:solidFill>
              <a:srgbClr val="F84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76179" y="6008768"/>
              <a:ext cx="826769" cy="826769"/>
            </a:xfrm>
            <a:custGeom>
              <a:avLst/>
              <a:gdLst/>
              <a:ahLst/>
              <a:cxnLst/>
              <a:rect l="l" t="t" r="r" b="b"/>
              <a:pathLst>
                <a:path w="826770" h="826770">
                  <a:moveTo>
                    <a:pt x="413306" y="0"/>
                  </a:moveTo>
                  <a:lnTo>
                    <a:pt x="365106" y="2780"/>
                  </a:lnTo>
                  <a:lnTo>
                    <a:pt x="318538" y="10915"/>
                  </a:lnTo>
                  <a:lnTo>
                    <a:pt x="273914" y="24094"/>
                  </a:lnTo>
                  <a:lnTo>
                    <a:pt x="231543" y="42008"/>
                  </a:lnTo>
                  <a:lnTo>
                    <a:pt x="191736" y="64345"/>
                  </a:lnTo>
                  <a:lnTo>
                    <a:pt x="154803" y="90797"/>
                  </a:lnTo>
                  <a:lnTo>
                    <a:pt x="121053" y="121052"/>
                  </a:lnTo>
                  <a:lnTo>
                    <a:pt x="90798" y="154801"/>
                  </a:lnTo>
                  <a:lnTo>
                    <a:pt x="64346" y="191734"/>
                  </a:lnTo>
                  <a:lnTo>
                    <a:pt x="42008" y="231540"/>
                  </a:lnTo>
                  <a:lnTo>
                    <a:pt x="24094" y="273909"/>
                  </a:lnTo>
                  <a:lnTo>
                    <a:pt x="10915" y="318532"/>
                  </a:lnTo>
                  <a:lnTo>
                    <a:pt x="2780" y="365097"/>
                  </a:lnTo>
                  <a:lnTo>
                    <a:pt x="0" y="413296"/>
                  </a:lnTo>
                  <a:lnTo>
                    <a:pt x="2780" y="461497"/>
                  </a:lnTo>
                  <a:lnTo>
                    <a:pt x="10915" y="508064"/>
                  </a:lnTo>
                  <a:lnTo>
                    <a:pt x="24094" y="552688"/>
                  </a:lnTo>
                  <a:lnTo>
                    <a:pt x="42008" y="595059"/>
                  </a:lnTo>
                  <a:lnTo>
                    <a:pt x="64346" y="634866"/>
                  </a:lnTo>
                  <a:lnTo>
                    <a:pt x="90798" y="671799"/>
                  </a:lnTo>
                  <a:lnTo>
                    <a:pt x="121053" y="705549"/>
                  </a:lnTo>
                  <a:lnTo>
                    <a:pt x="154803" y="735804"/>
                  </a:lnTo>
                  <a:lnTo>
                    <a:pt x="191736" y="762256"/>
                  </a:lnTo>
                  <a:lnTo>
                    <a:pt x="231543" y="784594"/>
                  </a:lnTo>
                  <a:lnTo>
                    <a:pt x="273914" y="802508"/>
                  </a:lnTo>
                  <a:lnTo>
                    <a:pt x="318538" y="815687"/>
                  </a:lnTo>
                  <a:lnTo>
                    <a:pt x="365106" y="823822"/>
                  </a:lnTo>
                  <a:lnTo>
                    <a:pt x="413306" y="826603"/>
                  </a:lnTo>
                  <a:lnTo>
                    <a:pt x="461505" y="823822"/>
                  </a:lnTo>
                  <a:lnTo>
                    <a:pt x="508071" y="815687"/>
                  </a:lnTo>
                  <a:lnTo>
                    <a:pt x="552693" y="802508"/>
                  </a:lnTo>
                  <a:lnTo>
                    <a:pt x="595062" y="784594"/>
                  </a:lnTo>
                  <a:lnTo>
                    <a:pt x="634868" y="762256"/>
                  </a:lnTo>
                  <a:lnTo>
                    <a:pt x="671801" y="735804"/>
                  </a:lnTo>
                  <a:lnTo>
                    <a:pt x="705550" y="705549"/>
                  </a:lnTo>
                  <a:lnTo>
                    <a:pt x="735805" y="671799"/>
                  </a:lnTo>
                  <a:lnTo>
                    <a:pt x="762257" y="634866"/>
                  </a:lnTo>
                  <a:lnTo>
                    <a:pt x="784594" y="595059"/>
                  </a:lnTo>
                  <a:lnTo>
                    <a:pt x="802508" y="552688"/>
                  </a:lnTo>
                  <a:lnTo>
                    <a:pt x="815687" y="508064"/>
                  </a:lnTo>
                  <a:lnTo>
                    <a:pt x="823822" y="461497"/>
                  </a:lnTo>
                  <a:lnTo>
                    <a:pt x="826603" y="413296"/>
                  </a:lnTo>
                  <a:lnTo>
                    <a:pt x="823822" y="365097"/>
                  </a:lnTo>
                  <a:lnTo>
                    <a:pt x="815687" y="318532"/>
                  </a:lnTo>
                  <a:lnTo>
                    <a:pt x="802508" y="273909"/>
                  </a:lnTo>
                  <a:lnTo>
                    <a:pt x="784594" y="231540"/>
                  </a:lnTo>
                  <a:lnTo>
                    <a:pt x="762257" y="191734"/>
                  </a:lnTo>
                  <a:lnTo>
                    <a:pt x="735805" y="154801"/>
                  </a:lnTo>
                  <a:lnTo>
                    <a:pt x="705550" y="121052"/>
                  </a:lnTo>
                  <a:lnTo>
                    <a:pt x="671801" y="90797"/>
                  </a:lnTo>
                  <a:lnTo>
                    <a:pt x="634868" y="64345"/>
                  </a:lnTo>
                  <a:lnTo>
                    <a:pt x="595062" y="42008"/>
                  </a:lnTo>
                  <a:lnTo>
                    <a:pt x="552693" y="24094"/>
                  </a:lnTo>
                  <a:lnTo>
                    <a:pt x="508071" y="10915"/>
                  </a:lnTo>
                  <a:lnTo>
                    <a:pt x="461505" y="2780"/>
                  </a:lnTo>
                  <a:lnTo>
                    <a:pt x="413306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381564" y="2823877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248620" y="0"/>
                  </a:moveTo>
                  <a:lnTo>
                    <a:pt x="203989" y="4012"/>
                  </a:lnTo>
                  <a:lnTo>
                    <a:pt x="161959" y="15578"/>
                  </a:lnTo>
                  <a:lnTo>
                    <a:pt x="123236" y="33991"/>
                  </a:lnTo>
                  <a:lnTo>
                    <a:pt x="88529" y="58542"/>
                  </a:lnTo>
                  <a:lnTo>
                    <a:pt x="58546" y="88523"/>
                  </a:lnTo>
                  <a:lnTo>
                    <a:pt x="33993" y="123229"/>
                  </a:lnTo>
                  <a:lnTo>
                    <a:pt x="15580" y="161950"/>
                  </a:lnTo>
                  <a:lnTo>
                    <a:pt x="4013" y="203979"/>
                  </a:lnTo>
                  <a:lnTo>
                    <a:pt x="0" y="248610"/>
                  </a:lnTo>
                  <a:lnTo>
                    <a:pt x="4013" y="293243"/>
                  </a:lnTo>
                  <a:lnTo>
                    <a:pt x="15580" y="335275"/>
                  </a:lnTo>
                  <a:lnTo>
                    <a:pt x="33993" y="373998"/>
                  </a:lnTo>
                  <a:lnTo>
                    <a:pt x="58546" y="408705"/>
                  </a:lnTo>
                  <a:lnTo>
                    <a:pt x="88529" y="438687"/>
                  </a:lnTo>
                  <a:lnTo>
                    <a:pt x="123236" y="463239"/>
                  </a:lnTo>
                  <a:lnTo>
                    <a:pt x="161959" y="481651"/>
                  </a:lnTo>
                  <a:lnTo>
                    <a:pt x="203989" y="493218"/>
                  </a:lnTo>
                  <a:lnTo>
                    <a:pt x="248620" y="497230"/>
                  </a:lnTo>
                  <a:lnTo>
                    <a:pt x="293251" y="493218"/>
                  </a:lnTo>
                  <a:lnTo>
                    <a:pt x="335281" y="481651"/>
                  </a:lnTo>
                  <a:lnTo>
                    <a:pt x="374004" y="463239"/>
                  </a:lnTo>
                  <a:lnTo>
                    <a:pt x="385160" y="455347"/>
                  </a:lnTo>
                  <a:lnTo>
                    <a:pt x="248620" y="455347"/>
                  </a:lnTo>
                  <a:lnTo>
                    <a:pt x="201274" y="449877"/>
                  </a:lnTo>
                  <a:lnTo>
                    <a:pt x="157782" y="434302"/>
                  </a:lnTo>
                  <a:lnTo>
                    <a:pt x="119393" y="409872"/>
                  </a:lnTo>
                  <a:lnTo>
                    <a:pt x="87358" y="377837"/>
                  </a:lnTo>
                  <a:lnTo>
                    <a:pt x="62928" y="339448"/>
                  </a:lnTo>
                  <a:lnTo>
                    <a:pt x="47353" y="295956"/>
                  </a:lnTo>
                  <a:lnTo>
                    <a:pt x="41883" y="248610"/>
                  </a:lnTo>
                  <a:lnTo>
                    <a:pt x="47353" y="201264"/>
                  </a:lnTo>
                  <a:lnTo>
                    <a:pt x="62928" y="157773"/>
                  </a:lnTo>
                  <a:lnTo>
                    <a:pt x="87358" y="119386"/>
                  </a:lnTo>
                  <a:lnTo>
                    <a:pt x="119393" y="87354"/>
                  </a:lnTo>
                  <a:lnTo>
                    <a:pt x="157782" y="62926"/>
                  </a:lnTo>
                  <a:lnTo>
                    <a:pt x="201274" y="47352"/>
                  </a:lnTo>
                  <a:lnTo>
                    <a:pt x="248620" y="41883"/>
                  </a:lnTo>
                  <a:lnTo>
                    <a:pt x="385161" y="41883"/>
                  </a:lnTo>
                  <a:lnTo>
                    <a:pt x="374004" y="33991"/>
                  </a:lnTo>
                  <a:lnTo>
                    <a:pt x="335281" y="15578"/>
                  </a:lnTo>
                  <a:lnTo>
                    <a:pt x="293251" y="4012"/>
                  </a:lnTo>
                  <a:lnTo>
                    <a:pt x="248620" y="0"/>
                  </a:lnTo>
                  <a:close/>
                </a:path>
                <a:path w="497840" h="497839">
                  <a:moveTo>
                    <a:pt x="385161" y="41883"/>
                  </a:moveTo>
                  <a:lnTo>
                    <a:pt x="248620" y="41883"/>
                  </a:lnTo>
                  <a:lnTo>
                    <a:pt x="295966" y="47352"/>
                  </a:lnTo>
                  <a:lnTo>
                    <a:pt x="339459" y="62926"/>
                  </a:lnTo>
                  <a:lnTo>
                    <a:pt x="377848" y="87354"/>
                  </a:lnTo>
                  <a:lnTo>
                    <a:pt x="409882" y="119386"/>
                  </a:lnTo>
                  <a:lnTo>
                    <a:pt x="434313" y="157773"/>
                  </a:lnTo>
                  <a:lnTo>
                    <a:pt x="449888" y="201264"/>
                  </a:lnTo>
                  <a:lnTo>
                    <a:pt x="455357" y="248610"/>
                  </a:lnTo>
                  <a:lnTo>
                    <a:pt x="449888" y="295956"/>
                  </a:lnTo>
                  <a:lnTo>
                    <a:pt x="434313" y="339448"/>
                  </a:lnTo>
                  <a:lnTo>
                    <a:pt x="409882" y="377837"/>
                  </a:lnTo>
                  <a:lnTo>
                    <a:pt x="377848" y="409872"/>
                  </a:lnTo>
                  <a:lnTo>
                    <a:pt x="339459" y="434302"/>
                  </a:lnTo>
                  <a:lnTo>
                    <a:pt x="295966" y="449877"/>
                  </a:lnTo>
                  <a:lnTo>
                    <a:pt x="248620" y="455347"/>
                  </a:lnTo>
                  <a:lnTo>
                    <a:pt x="385160" y="455347"/>
                  </a:lnTo>
                  <a:lnTo>
                    <a:pt x="438694" y="408705"/>
                  </a:lnTo>
                  <a:lnTo>
                    <a:pt x="463247" y="373998"/>
                  </a:lnTo>
                  <a:lnTo>
                    <a:pt x="481661" y="335275"/>
                  </a:lnTo>
                  <a:lnTo>
                    <a:pt x="493228" y="293243"/>
                  </a:lnTo>
                  <a:lnTo>
                    <a:pt x="497241" y="248610"/>
                  </a:lnTo>
                  <a:lnTo>
                    <a:pt x="493228" y="203979"/>
                  </a:lnTo>
                  <a:lnTo>
                    <a:pt x="481661" y="161950"/>
                  </a:lnTo>
                  <a:lnTo>
                    <a:pt x="463247" y="123229"/>
                  </a:lnTo>
                  <a:lnTo>
                    <a:pt x="438694" y="88523"/>
                  </a:lnTo>
                  <a:lnTo>
                    <a:pt x="408711" y="58542"/>
                  </a:lnTo>
                  <a:lnTo>
                    <a:pt x="385161" y="418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562680" y="2932811"/>
              <a:ext cx="142016" cy="24464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8626468" y="2932811"/>
              <a:ext cx="15875" cy="245110"/>
            </a:xfrm>
            <a:custGeom>
              <a:avLst/>
              <a:gdLst/>
              <a:ahLst/>
              <a:cxnLst/>
              <a:rect l="l" t="t" r="r" b="b"/>
              <a:pathLst>
                <a:path w="15875" h="245110">
                  <a:moveTo>
                    <a:pt x="0" y="0"/>
                  </a:moveTo>
                  <a:lnTo>
                    <a:pt x="15339" y="0"/>
                  </a:lnTo>
                  <a:lnTo>
                    <a:pt x="15339" y="244641"/>
                  </a:lnTo>
                  <a:lnTo>
                    <a:pt x="0" y="244641"/>
                  </a:lnTo>
                  <a:lnTo>
                    <a:pt x="0" y="0"/>
                  </a:lnTo>
                  <a:close/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557445" y="2952119"/>
              <a:ext cx="152487" cy="2066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935181" y="6171964"/>
              <a:ext cx="13858875" cy="506095"/>
            </a:xfrm>
            <a:custGeom>
              <a:avLst/>
              <a:gdLst/>
              <a:ahLst/>
              <a:cxnLst/>
              <a:rect l="l" t="t" r="r" b="b"/>
              <a:pathLst>
                <a:path w="13858875" h="506095">
                  <a:moveTo>
                    <a:pt x="206844" y="218071"/>
                  </a:moveTo>
                  <a:lnTo>
                    <a:pt x="0" y="218071"/>
                  </a:lnTo>
                  <a:lnTo>
                    <a:pt x="0" y="287934"/>
                  </a:lnTo>
                  <a:lnTo>
                    <a:pt x="206844" y="287934"/>
                  </a:lnTo>
                  <a:lnTo>
                    <a:pt x="206844" y="218071"/>
                  </a:lnTo>
                  <a:close/>
                </a:path>
                <a:path w="13858875" h="506095">
                  <a:moveTo>
                    <a:pt x="287934" y="299173"/>
                  </a:moveTo>
                  <a:lnTo>
                    <a:pt x="218084" y="299173"/>
                  </a:lnTo>
                  <a:lnTo>
                    <a:pt x="218084" y="506031"/>
                  </a:lnTo>
                  <a:lnTo>
                    <a:pt x="287934" y="506031"/>
                  </a:lnTo>
                  <a:lnTo>
                    <a:pt x="287934" y="299173"/>
                  </a:lnTo>
                  <a:close/>
                </a:path>
                <a:path w="13858875" h="506095">
                  <a:moveTo>
                    <a:pt x="287934" y="0"/>
                  </a:moveTo>
                  <a:lnTo>
                    <a:pt x="218084" y="0"/>
                  </a:lnTo>
                  <a:lnTo>
                    <a:pt x="218084" y="206844"/>
                  </a:lnTo>
                  <a:lnTo>
                    <a:pt x="287934" y="206844"/>
                  </a:lnTo>
                  <a:lnTo>
                    <a:pt x="287934" y="0"/>
                  </a:lnTo>
                  <a:close/>
                </a:path>
                <a:path w="13858875" h="506095">
                  <a:moveTo>
                    <a:pt x="506018" y="218071"/>
                  </a:moveTo>
                  <a:lnTo>
                    <a:pt x="299173" y="218071"/>
                  </a:lnTo>
                  <a:lnTo>
                    <a:pt x="299173" y="287934"/>
                  </a:lnTo>
                  <a:lnTo>
                    <a:pt x="506018" y="287934"/>
                  </a:lnTo>
                  <a:lnTo>
                    <a:pt x="506018" y="218071"/>
                  </a:lnTo>
                  <a:close/>
                </a:path>
                <a:path w="13858875" h="506095">
                  <a:moveTo>
                    <a:pt x="13715937" y="127215"/>
                  </a:moveTo>
                  <a:lnTo>
                    <a:pt x="13674052" y="127215"/>
                  </a:lnTo>
                  <a:lnTo>
                    <a:pt x="13674052" y="458406"/>
                  </a:lnTo>
                  <a:lnTo>
                    <a:pt x="13715937" y="458406"/>
                  </a:lnTo>
                  <a:lnTo>
                    <a:pt x="13715937" y="127215"/>
                  </a:lnTo>
                  <a:close/>
                </a:path>
                <a:path w="13858875" h="506095">
                  <a:moveTo>
                    <a:pt x="13858735" y="181140"/>
                  </a:moveTo>
                  <a:lnTo>
                    <a:pt x="13689254" y="11658"/>
                  </a:lnTo>
                  <a:lnTo>
                    <a:pt x="13530745" y="181660"/>
                  </a:lnTo>
                  <a:lnTo>
                    <a:pt x="13561378" y="210223"/>
                  </a:lnTo>
                  <a:lnTo>
                    <a:pt x="13690321" y="71945"/>
                  </a:lnTo>
                  <a:lnTo>
                    <a:pt x="13829119" y="210756"/>
                  </a:lnTo>
                  <a:lnTo>
                    <a:pt x="13858735" y="181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06" y="628253"/>
            <a:ext cx="19381470" cy="9424035"/>
            <a:chOff x="361606" y="628253"/>
            <a:chExt cx="19381470" cy="9424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1606" y="628253"/>
              <a:ext cx="19380886" cy="94237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45182" y="6268982"/>
              <a:ext cx="3821429" cy="0"/>
            </a:xfrm>
            <a:custGeom>
              <a:avLst/>
              <a:gdLst/>
              <a:ahLst/>
              <a:cxnLst/>
              <a:rect l="l" t="t" r="r" b="b"/>
              <a:pathLst>
                <a:path w="3821429">
                  <a:moveTo>
                    <a:pt x="0" y="0"/>
                  </a:moveTo>
                  <a:lnTo>
                    <a:pt x="3820972" y="0"/>
                  </a:lnTo>
                </a:path>
              </a:pathLst>
            </a:custGeom>
            <a:ln w="52354">
              <a:solidFill>
                <a:srgbClr val="F84D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606" y="626623"/>
            <a:ext cx="19380886" cy="94398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1606" y="628253"/>
            <a:ext cx="19381470" cy="9424035"/>
          </a:xfrm>
          <a:custGeom>
            <a:avLst/>
            <a:gdLst/>
            <a:ahLst/>
            <a:cxnLst/>
            <a:rect l="l" t="t" r="r" b="b"/>
            <a:pathLst>
              <a:path w="19381470" h="9424035">
                <a:moveTo>
                  <a:pt x="18479992" y="0"/>
                </a:moveTo>
                <a:lnTo>
                  <a:pt x="900894" y="0"/>
                </a:lnTo>
                <a:lnTo>
                  <a:pt x="853048" y="1248"/>
                </a:lnTo>
                <a:lnTo>
                  <a:pt x="805854" y="4953"/>
                </a:lnTo>
                <a:lnTo>
                  <a:pt x="759372" y="11051"/>
                </a:lnTo>
                <a:lnTo>
                  <a:pt x="713665" y="19481"/>
                </a:lnTo>
                <a:lnTo>
                  <a:pt x="668795" y="30180"/>
                </a:lnTo>
                <a:lnTo>
                  <a:pt x="624824" y="43087"/>
                </a:lnTo>
                <a:lnTo>
                  <a:pt x="581815" y="58137"/>
                </a:lnTo>
                <a:lnTo>
                  <a:pt x="539830" y="75271"/>
                </a:lnTo>
                <a:lnTo>
                  <a:pt x="498932" y="94424"/>
                </a:lnTo>
                <a:lnTo>
                  <a:pt x="459181" y="115535"/>
                </a:lnTo>
                <a:lnTo>
                  <a:pt x="420642" y="138542"/>
                </a:lnTo>
                <a:lnTo>
                  <a:pt x="383376" y="163383"/>
                </a:lnTo>
                <a:lnTo>
                  <a:pt x="347444" y="189994"/>
                </a:lnTo>
                <a:lnTo>
                  <a:pt x="312911" y="218315"/>
                </a:lnTo>
                <a:lnTo>
                  <a:pt x="279837" y="248282"/>
                </a:lnTo>
                <a:lnTo>
                  <a:pt x="248285" y="279833"/>
                </a:lnTo>
                <a:lnTo>
                  <a:pt x="218318" y="312907"/>
                </a:lnTo>
                <a:lnTo>
                  <a:pt x="189997" y="347440"/>
                </a:lnTo>
                <a:lnTo>
                  <a:pt x="163386" y="383371"/>
                </a:lnTo>
                <a:lnTo>
                  <a:pt x="138545" y="420637"/>
                </a:lnTo>
                <a:lnTo>
                  <a:pt x="115538" y="459177"/>
                </a:lnTo>
                <a:lnTo>
                  <a:pt x="94426" y="498927"/>
                </a:lnTo>
                <a:lnTo>
                  <a:pt x="75272" y="539826"/>
                </a:lnTo>
                <a:lnTo>
                  <a:pt x="58139" y="581811"/>
                </a:lnTo>
                <a:lnTo>
                  <a:pt x="43088" y="624820"/>
                </a:lnTo>
                <a:lnTo>
                  <a:pt x="30181" y="668791"/>
                </a:lnTo>
                <a:lnTo>
                  <a:pt x="19482" y="713661"/>
                </a:lnTo>
                <a:lnTo>
                  <a:pt x="11052" y="759369"/>
                </a:lnTo>
                <a:lnTo>
                  <a:pt x="4953" y="805852"/>
                </a:lnTo>
                <a:lnTo>
                  <a:pt x="1248" y="853047"/>
                </a:lnTo>
                <a:lnTo>
                  <a:pt x="0" y="900894"/>
                </a:lnTo>
                <a:lnTo>
                  <a:pt x="0" y="8522902"/>
                </a:lnTo>
                <a:lnTo>
                  <a:pt x="1248" y="8570748"/>
                </a:lnTo>
                <a:lnTo>
                  <a:pt x="4953" y="8617944"/>
                </a:lnTo>
                <a:lnTo>
                  <a:pt x="11052" y="8664427"/>
                </a:lnTo>
                <a:lnTo>
                  <a:pt x="19482" y="8710134"/>
                </a:lnTo>
                <a:lnTo>
                  <a:pt x="30181" y="8755005"/>
                </a:lnTo>
                <a:lnTo>
                  <a:pt x="43088" y="8798976"/>
                </a:lnTo>
                <a:lnTo>
                  <a:pt x="58139" y="8841985"/>
                </a:lnTo>
                <a:lnTo>
                  <a:pt x="75272" y="8883970"/>
                </a:lnTo>
                <a:lnTo>
                  <a:pt x="94426" y="8924869"/>
                </a:lnTo>
                <a:lnTo>
                  <a:pt x="115538" y="8964619"/>
                </a:lnTo>
                <a:lnTo>
                  <a:pt x="138545" y="9003159"/>
                </a:lnTo>
                <a:lnTo>
                  <a:pt x="163386" y="9040425"/>
                </a:lnTo>
                <a:lnTo>
                  <a:pt x="189997" y="9076356"/>
                </a:lnTo>
                <a:lnTo>
                  <a:pt x="218318" y="9110889"/>
                </a:lnTo>
                <a:lnTo>
                  <a:pt x="248285" y="9143963"/>
                </a:lnTo>
                <a:lnTo>
                  <a:pt x="279837" y="9175514"/>
                </a:lnTo>
                <a:lnTo>
                  <a:pt x="312911" y="9205481"/>
                </a:lnTo>
                <a:lnTo>
                  <a:pt x="347444" y="9233802"/>
                </a:lnTo>
                <a:lnTo>
                  <a:pt x="383376" y="9260413"/>
                </a:lnTo>
                <a:lnTo>
                  <a:pt x="420642" y="9285254"/>
                </a:lnTo>
                <a:lnTo>
                  <a:pt x="459181" y="9308261"/>
                </a:lnTo>
                <a:lnTo>
                  <a:pt x="498932" y="9329372"/>
                </a:lnTo>
                <a:lnTo>
                  <a:pt x="539830" y="9348525"/>
                </a:lnTo>
                <a:lnTo>
                  <a:pt x="581815" y="9365658"/>
                </a:lnTo>
                <a:lnTo>
                  <a:pt x="624824" y="9380709"/>
                </a:lnTo>
                <a:lnTo>
                  <a:pt x="668795" y="9393615"/>
                </a:lnTo>
                <a:lnTo>
                  <a:pt x="713665" y="9404314"/>
                </a:lnTo>
                <a:lnTo>
                  <a:pt x="759372" y="9412744"/>
                </a:lnTo>
                <a:lnTo>
                  <a:pt x="805854" y="9418843"/>
                </a:lnTo>
                <a:lnTo>
                  <a:pt x="853048" y="9422548"/>
                </a:lnTo>
                <a:lnTo>
                  <a:pt x="900894" y="9423796"/>
                </a:lnTo>
                <a:lnTo>
                  <a:pt x="18479992" y="9423796"/>
                </a:lnTo>
                <a:lnTo>
                  <a:pt x="18527837" y="9422548"/>
                </a:lnTo>
                <a:lnTo>
                  <a:pt x="18575032" y="9418843"/>
                </a:lnTo>
                <a:lnTo>
                  <a:pt x="18621514" y="9412744"/>
                </a:lnTo>
                <a:lnTo>
                  <a:pt x="18667221" y="9404314"/>
                </a:lnTo>
                <a:lnTo>
                  <a:pt x="18712091" y="9393615"/>
                </a:lnTo>
                <a:lnTo>
                  <a:pt x="18756061" y="9380709"/>
                </a:lnTo>
                <a:lnTo>
                  <a:pt x="18799070" y="9365658"/>
                </a:lnTo>
                <a:lnTo>
                  <a:pt x="18841055" y="9348525"/>
                </a:lnTo>
                <a:lnTo>
                  <a:pt x="18881954" y="9329372"/>
                </a:lnTo>
                <a:lnTo>
                  <a:pt x="18921704" y="9308261"/>
                </a:lnTo>
                <a:lnTo>
                  <a:pt x="18960243" y="9285254"/>
                </a:lnTo>
                <a:lnTo>
                  <a:pt x="18997510" y="9260413"/>
                </a:lnTo>
                <a:lnTo>
                  <a:pt x="19033441" y="9233802"/>
                </a:lnTo>
                <a:lnTo>
                  <a:pt x="19067974" y="9205481"/>
                </a:lnTo>
                <a:lnTo>
                  <a:pt x="19101048" y="9175514"/>
                </a:lnTo>
                <a:lnTo>
                  <a:pt x="19132600" y="9143963"/>
                </a:lnTo>
                <a:lnTo>
                  <a:pt x="19162567" y="9110889"/>
                </a:lnTo>
                <a:lnTo>
                  <a:pt x="19190888" y="9076356"/>
                </a:lnTo>
                <a:lnTo>
                  <a:pt x="19217500" y="9040425"/>
                </a:lnTo>
                <a:lnTo>
                  <a:pt x="19242341" y="9003159"/>
                </a:lnTo>
                <a:lnTo>
                  <a:pt x="19265348" y="8964619"/>
                </a:lnTo>
                <a:lnTo>
                  <a:pt x="19286459" y="8924869"/>
                </a:lnTo>
                <a:lnTo>
                  <a:pt x="19305613" y="8883970"/>
                </a:lnTo>
                <a:lnTo>
                  <a:pt x="19322747" y="8841985"/>
                </a:lnTo>
                <a:lnTo>
                  <a:pt x="19337798" y="8798976"/>
                </a:lnTo>
                <a:lnTo>
                  <a:pt x="19350704" y="8755005"/>
                </a:lnTo>
                <a:lnTo>
                  <a:pt x="19361404" y="8710134"/>
                </a:lnTo>
                <a:lnTo>
                  <a:pt x="19369834" y="8664427"/>
                </a:lnTo>
                <a:lnTo>
                  <a:pt x="19375932" y="8617944"/>
                </a:lnTo>
                <a:lnTo>
                  <a:pt x="19379637" y="8570748"/>
                </a:lnTo>
                <a:lnTo>
                  <a:pt x="19380886" y="8522902"/>
                </a:lnTo>
                <a:lnTo>
                  <a:pt x="19380886" y="900894"/>
                </a:lnTo>
                <a:lnTo>
                  <a:pt x="19379637" y="853047"/>
                </a:lnTo>
                <a:lnTo>
                  <a:pt x="19375932" y="805852"/>
                </a:lnTo>
                <a:lnTo>
                  <a:pt x="19369834" y="759369"/>
                </a:lnTo>
                <a:lnTo>
                  <a:pt x="19361404" y="713661"/>
                </a:lnTo>
                <a:lnTo>
                  <a:pt x="19350704" y="668791"/>
                </a:lnTo>
                <a:lnTo>
                  <a:pt x="19337798" y="624820"/>
                </a:lnTo>
                <a:lnTo>
                  <a:pt x="19322747" y="581811"/>
                </a:lnTo>
                <a:lnTo>
                  <a:pt x="19305613" y="539826"/>
                </a:lnTo>
                <a:lnTo>
                  <a:pt x="19286459" y="498927"/>
                </a:lnTo>
                <a:lnTo>
                  <a:pt x="19265348" y="459177"/>
                </a:lnTo>
                <a:lnTo>
                  <a:pt x="19242341" y="420637"/>
                </a:lnTo>
                <a:lnTo>
                  <a:pt x="19217500" y="383371"/>
                </a:lnTo>
                <a:lnTo>
                  <a:pt x="19190888" y="347440"/>
                </a:lnTo>
                <a:lnTo>
                  <a:pt x="19162567" y="312907"/>
                </a:lnTo>
                <a:lnTo>
                  <a:pt x="19132600" y="279833"/>
                </a:lnTo>
                <a:lnTo>
                  <a:pt x="19101048" y="248282"/>
                </a:lnTo>
                <a:lnTo>
                  <a:pt x="19067974" y="218315"/>
                </a:lnTo>
                <a:lnTo>
                  <a:pt x="19033441" y="189994"/>
                </a:lnTo>
                <a:lnTo>
                  <a:pt x="18997510" y="163383"/>
                </a:lnTo>
                <a:lnTo>
                  <a:pt x="18960243" y="138542"/>
                </a:lnTo>
                <a:lnTo>
                  <a:pt x="18921704" y="115535"/>
                </a:lnTo>
                <a:lnTo>
                  <a:pt x="18881954" y="94424"/>
                </a:lnTo>
                <a:lnTo>
                  <a:pt x="18841055" y="75271"/>
                </a:lnTo>
                <a:lnTo>
                  <a:pt x="18799070" y="58137"/>
                </a:lnTo>
                <a:lnTo>
                  <a:pt x="18756061" y="43087"/>
                </a:lnTo>
                <a:lnTo>
                  <a:pt x="18712091" y="30180"/>
                </a:lnTo>
                <a:lnTo>
                  <a:pt x="18667221" y="19481"/>
                </a:lnTo>
                <a:lnTo>
                  <a:pt x="18621514" y="11051"/>
                </a:lnTo>
                <a:lnTo>
                  <a:pt x="18575032" y="4953"/>
                </a:lnTo>
                <a:lnTo>
                  <a:pt x="18527837" y="1248"/>
                </a:lnTo>
                <a:lnTo>
                  <a:pt x="18479992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42872" y="10630298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12" y="56742"/>
                </a:lnTo>
                <a:lnTo>
                  <a:pt x="111031" y="56742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898" y="56742"/>
                </a:lnTo>
                <a:lnTo>
                  <a:pt x="883717" y="56742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58" y="52277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4" y="48731"/>
                </a:lnTo>
                <a:lnTo>
                  <a:pt x="165528" y="49590"/>
                </a:lnTo>
                <a:lnTo>
                  <a:pt x="165208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062082" y="10499210"/>
            <a:ext cx="1557020" cy="431165"/>
          </a:xfrm>
          <a:custGeom>
            <a:avLst/>
            <a:gdLst/>
            <a:ahLst/>
            <a:cxnLst/>
            <a:rect l="l" t="t" r="r" b="b"/>
            <a:pathLst>
              <a:path w="1557019" h="431165">
                <a:moveTo>
                  <a:pt x="392201" y="130289"/>
                </a:moveTo>
                <a:lnTo>
                  <a:pt x="367715" y="87769"/>
                </a:lnTo>
                <a:lnTo>
                  <a:pt x="331317" y="54724"/>
                </a:lnTo>
                <a:lnTo>
                  <a:pt x="285813" y="33324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09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68"/>
                </a:lnTo>
                <a:lnTo>
                  <a:pt x="215315" y="340601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42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289"/>
                </a:lnTo>
                <a:close/>
              </a:path>
              <a:path w="155701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53"/>
                </a:lnTo>
                <a:lnTo>
                  <a:pt x="578408" y="336918"/>
                </a:lnTo>
                <a:lnTo>
                  <a:pt x="554088" y="352094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53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51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21"/>
                </a:lnTo>
                <a:lnTo>
                  <a:pt x="467677" y="163283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55"/>
                </a:lnTo>
                <a:lnTo>
                  <a:pt x="405841" y="372605"/>
                </a:lnTo>
                <a:lnTo>
                  <a:pt x="433984" y="403644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72922" y="332803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557019" h="431165">
                <a:moveTo>
                  <a:pt x="1011224" y="279031"/>
                </a:moveTo>
                <a:lnTo>
                  <a:pt x="1010996" y="220421"/>
                </a:lnTo>
                <a:lnTo>
                  <a:pt x="991793" y="177050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44"/>
                </a:lnTo>
                <a:lnTo>
                  <a:pt x="785317" y="422744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52"/>
                </a:lnTo>
                <a:lnTo>
                  <a:pt x="882624" y="208026"/>
                </a:lnTo>
                <a:lnTo>
                  <a:pt x="906322" y="212928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44"/>
                </a:lnTo>
                <a:lnTo>
                  <a:pt x="988301" y="422744"/>
                </a:lnTo>
                <a:lnTo>
                  <a:pt x="1011224" y="279031"/>
                </a:lnTo>
                <a:close/>
              </a:path>
              <a:path w="155701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16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36"/>
                </a:lnTo>
                <a:lnTo>
                  <a:pt x="1116914" y="145948"/>
                </a:lnTo>
                <a:lnTo>
                  <a:pt x="1058189" y="145948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48"/>
                </a:lnTo>
                <a:lnTo>
                  <a:pt x="1196314" y="145948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41"/>
                </a:lnTo>
                <a:lnTo>
                  <a:pt x="1299210" y="7835"/>
                </a:lnTo>
                <a:close/>
              </a:path>
              <a:path w="1557019" h="431165">
                <a:moveTo>
                  <a:pt x="1556435" y="281279"/>
                </a:moveTo>
                <a:lnTo>
                  <a:pt x="1554911" y="255549"/>
                </a:lnTo>
                <a:lnTo>
                  <a:pt x="1553705" y="235077"/>
                </a:lnTo>
                <a:lnTo>
                  <a:pt x="1553578" y="232930"/>
                </a:lnTo>
                <a:lnTo>
                  <a:pt x="1540268" y="197396"/>
                </a:lnTo>
                <a:lnTo>
                  <a:pt x="1538566" y="192849"/>
                </a:lnTo>
                <a:lnTo>
                  <a:pt x="1512785" y="162458"/>
                </a:lnTo>
                <a:lnTo>
                  <a:pt x="1488211" y="148996"/>
                </a:lnTo>
                <a:lnTo>
                  <a:pt x="1488211" y="255549"/>
                </a:lnTo>
                <a:lnTo>
                  <a:pt x="1342821" y="255549"/>
                </a:lnTo>
                <a:lnTo>
                  <a:pt x="1357553" y="230187"/>
                </a:lnTo>
                <a:lnTo>
                  <a:pt x="1377149" y="212001"/>
                </a:lnTo>
                <a:lnTo>
                  <a:pt x="1399997" y="201053"/>
                </a:lnTo>
                <a:lnTo>
                  <a:pt x="1424470" y="197396"/>
                </a:lnTo>
                <a:lnTo>
                  <a:pt x="1447241" y="200901"/>
                </a:lnTo>
                <a:lnTo>
                  <a:pt x="1466621" y="211582"/>
                </a:lnTo>
                <a:lnTo>
                  <a:pt x="1480845" y="229717"/>
                </a:lnTo>
                <a:lnTo>
                  <a:pt x="1488211" y="255549"/>
                </a:lnTo>
                <a:lnTo>
                  <a:pt x="1488211" y="148996"/>
                </a:lnTo>
                <a:lnTo>
                  <a:pt x="1477645" y="143192"/>
                </a:lnTo>
                <a:lnTo>
                  <a:pt x="1434528" y="136448"/>
                </a:lnTo>
                <a:lnTo>
                  <a:pt x="1382610" y="144132"/>
                </a:lnTo>
                <a:lnTo>
                  <a:pt x="1338414" y="165150"/>
                </a:lnTo>
                <a:lnTo>
                  <a:pt x="1303235" y="196469"/>
                </a:lnTo>
                <a:lnTo>
                  <a:pt x="1278369" y="235077"/>
                </a:lnTo>
                <a:lnTo>
                  <a:pt x="1265097" y="277914"/>
                </a:lnTo>
                <a:lnTo>
                  <a:pt x="1264907" y="326694"/>
                </a:lnTo>
                <a:lnTo>
                  <a:pt x="1279525" y="368338"/>
                </a:lnTo>
                <a:lnTo>
                  <a:pt x="1306601" y="400799"/>
                </a:lnTo>
                <a:lnTo>
                  <a:pt x="1343774" y="422033"/>
                </a:lnTo>
                <a:lnTo>
                  <a:pt x="1388681" y="430022"/>
                </a:lnTo>
                <a:lnTo>
                  <a:pt x="1426273" y="426732"/>
                </a:lnTo>
                <a:lnTo>
                  <a:pt x="1461300" y="416318"/>
                </a:lnTo>
                <a:lnTo>
                  <a:pt x="1492872" y="399199"/>
                </a:lnTo>
                <a:lnTo>
                  <a:pt x="1520088" y="375780"/>
                </a:lnTo>
                <a:lnTo>
                  <a:pt x="1509001" y="366268"/>
                </a:lnTo>
                <a:lnTo>
                  <a:pt x="1473111" y="335521"/>
                </a:lnTo>
                <a:lnTo>
                  <a:pt x="1458112" y="348107"/>
                </a:lnTo>
                <a:lnTo>
                  <a:pt x="1440332" y="357809"/>
                </a:lnTo>
                <a:lnTo>
                  <a:pt x="1420355" y="364058"/>
                </a:lnTo>
                <a:lnTo>
                  <a:pt x="1398739" y="366268"/>
                </a:lnTo>
                <a:lnTo>
                  <a:pt x="1374851" y="362254"/>
                </a:lnTo>
                <a:lnTo>
                  <a:pt x="1354772" y="350545"/>
                </a:lnTo>
                <a:lnTo>
                  <a:pt x="1340472" y="331584"/>
                </a:lnTo>
                <a:lnTo>
                  <a:pt x="1333868" y="305879"/>
                </a:lnTo>
                <a:lnTo>
                  <a:pt x="1552511" y="305879"/>
                </a:lnTo>
                <a:lnTo>
                  <a:pt x="1555877" y="289102"/>
                </a:lnTo>
                <a:lnTo>
                  <a:pt x="1556435" y="28127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61609" y="10512022"/>
            <a:ext cx="436880" cy="436880"/>
            <a:chOff x="361609" y="10512022"/>
            <a:chExt cx="436880" cy="436880"/>
          </a:xfrm>
        </p:grpSpPr>
        <p:sp>
          <p:nvSpPr>
            <p:cNvPr id="7" name="object 7"/>
            <p:cNvSpPr/>
            <p:nvPr/>
          </p:nvSpPr>
          <p:spPr>
            <a:xfrm>
              <a:off x="361609" y="10512022"/>
              <a:ext cx="436880" cy="436880"/>
            </a:xfrm>
            <a:custGeom>
              <a:avLst/>
              <a:gdLst/>
              <a:ahLst/>
              <a:cxnLst/>
              <a:rect l="l" t="t" r="r" b="b"/>
              <a:pathLst>
                <a:path w="436880" h="436879">
                  <a:moveTo>
                    <a:pt x="218349" y="0"/>
                  </a:moveTo>
                  <a:lnTo>
                    <a:pt x="168283" y="5766"/>
                  </a:lnTo>
                  <a:lnTo>
                    <a:pt x="122323" y="22192"/>
                  </a:lnTo>
                  <a:lnTo>
                    <a:pt x="81782" y="47967"/>
                  </a:lnTo>
                  <a:lnTo>
                    <a:pt x="47968" y="81780"/>
                  </a:lnTo>
                  <a:lnTo>
                    <a:pt x="22192" y="122320"/>
                  </a:lnTo>
                  <a:lnTo>
                    <a:pt x="5766" y="168276"/>
                  </a:lnTo>
                  <a:lnTo>
                    <a:pt x="0" y="218338"/>
                  </a:lnTo>
                  <a:lnTo>
                    <a:pt x="5766" y="268401"/>
                  </a:lnTo>
                  <a:lnTo>
                    <a:pt x="22192" y="314357"/>
                  </a:lnTo>
                  <a:lnTo>
                    <a:pt x="47968" y="354897"/>
                  </a:lnTo>
                  <a:lnTo>
                    <a:pt x="81782" y="388710"/>
                  </a:lnTo>
                  <a:lnTo>
                    <a:pt x="122323" y="414485"/>
                  </a:lnTo>
                  <a:lnTo>
                    <a:pt x="168283" y="430911"/>
                  </a:lnTo>
                  <a:lnTo>
                    <a:pt x="218349" y="436677"/>
                  </a:lnTo>
                  <a:lnTo>
                    <a:pt x="268411" y="430911"/>
                  </a:lnTo>
                  <a:lnTo>
                    <a:pt x="314368" y="414485"/>
                  </a:lnTo>
                  <a:lnTo>
                    <a:pt x="354908" y="388710"/>
                  </a:lnTo>
                  <a:lnTo>
                    <a:pt x="388720" y="354897"/>
                  </a:lnTo>
                  <a:lnTo>
                    <a:pt x="414495" y="314357"/>
                  </a:lnTo>
                  <a:lnTo>
                    <a:pt x="430921" y="268401"/>
                  </a:lnTo>
                  <a:lnTo>
                    <a:pt x="436688" y="218338"/>
                  </a:lnTo>
                  <a:lnTo>
                    <a:pt x="430921" y="168276"/>
                  </a:lnTo>
                  <a:lnTo>
                    <a:pt x="414495" y="122320"/>
                  </a:lnTo>
                  <a:lnTo>
                    <a:pt x="388720" y="81780"/>
                  </a:lnTo>
                  <a:lnTo>
                    <a:pt x="354908" y="47967"/>
                  </a:lnTo>
                  <a:lnTo>
                    <a:pt x="314368" y="22192"/>
                  </a:lnTo>
                  <a:lnTo>
                    <a:pt x="268411" y="5766"/>
                  </a:lnTo>
                  <a:lnTo>
                    <a:pt x="218349" y="0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8124" y="10626947"/>
              <a:ext cx="283845" cy="207010"/>
            </a:xfrm>
            <a:custGeom>
              <a:avLst/>
              <a:gdLst/>
              <a:ahLst/>
              <a:cxnLst/>
              <a:rect l="l" t="t" r="r" b="b"/>
              <a:pathLst>
                <a:path w="283845" h="207009">
                  <a:moveTo>
                    <a:pt x="214249" y="97739"/>
                  </a:moveTo>
                  <a:lnTo>
                    <a:pt x="0" y="97739"/>
                  </a:lnTo>
                  <a:lnTo>
                    <a:pt x="0" y="117411"/>
                  </a:lnTo>
                  <a:lnTo>
                    <a:pt x="214249" y="117411"/>
                  </a:lnTo>
                  <a:lnTo>
                    <a:pt x="214249" y="97739"/>
                  </a:lnTo>
                  <a:close/>
                </a:path>
                <a:path w="283845" h="207009">
                  <a:moveTo>
                    <a:pt x="283641" y="99923"/>
                  </a:moveTo>
                  <a:lnTo>
                    <a:pt x="176479" y="0"/>
                  </a:lnTo>
                  <a:lnTo>
                    <a:pt x="163068" y="14389"/>
                  </a:lnTo>
                  <a:lnTo>
                    <a:pt x="255333" y="100418"/>
                  </a:lnTo>
                  <a:lnTo>
                    <a:pt x="162826" y="192925"/>
                  </a:lnTo>
                  <a:lnTo>
                    <a:pt x="176733" y="206832"/>
                  </a:lnTo>
                  <a:lnTo>
                    <a:pt x="283641" y="9992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83074" y="565618"/>
            <a:ext cx="11414760" cy="9552305"/>
            <a:chOff x="183074" y="565618"/>
            <a:chExt cx="11414760" cy="9552305"/>
          </a:xfrm>
        </p:grpSpPr>
        <p:sp>
          <p:nvSpPr>
            <p:cNvPr id="10" name="object 10"/>
            <p:cNvSpPr/>
            <p:nvPr/>
          </p:nvSpPr>
          <p:spPr>
            <a:xfrm>
              <a:off x="7753134" y="3763384"/>
              <a:ext cx="3844290" cy="3160395"/>
            </a:xfrm>
            <a:custGeom>
              <a:avLst/>
              <a:gdLst/>
              <a:ahLst/>
              <a:cxnLst/>
              <a:rect l="l" t="t" r="r" b="b"/>
              <a:pathLst>
                <a:path w="3844290" h="3160395">
                  <a:moveTo>
                    <a:pt x="3844137" y="3149422"/>
                  </a:moveTo>
                  <a:lnTo>
                    <a:pt x="0" y="3149422"/>
                  </a:lnTo>
                  <a:lnTo>
                    <a:pt x="0" y="3159887"/>
                  </a:lnTo>
                  <a:lnTo>
                    <a:pt x="3844137" y="3159887"/>
                  </a:lnTo>
                  <a:lnTo>
                    <a:pt x="3844137" y="3149422"/>
                  </a:lnTo>
                  <a:close/>
                </a:path>
                <a:path w="3844290" h="3160395">
                  <a:moveTo>
                    <a:pt x="3844137" y="0"/>
                  </a:moveTo>
                  <a:lnTo>
                    <a:pt x="0" y="0"/>
                  </a:lnTo>
                  <a:lnTo>
                    <a:pt x="0" y="10464"/>
                  </a:lnTo>
                  <a:lnTo>
                    <a:pt x="3844137" y="10464"/>
                  </a:lnTo>
                  <a:lnTo>
                    <a:pt x="3844137" y="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4212" y="6093294"/>
              <a:ext cx="3601820" cy="7118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0421" y="6621796"/>
              <a:ext cx="160717" cy="1830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49916" y="8844462"/>
              <a:ext cx="3672045" cy="4445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074" y="565618"/>
              <a:ext cx="7656164" cy="9552012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8042327" y="92483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70940" y="932256"/>
            <a:ext cx="231775" cy="553720"/>
          </a:xfrm>
          <a:custGeom>
            <a:avLst/>
            <a:gdLst/>
            <a:ahLst/>
            <a:cxnLst/>
            <a:rect l="l" t="t" r="r" b="b"/>
            <a:pathLst>
              <a:path w="231775" h="553719">
                <a:moveTo>
                  <a:pt x="231280" y="0"/>
                </a:moveTo>
                <a:lnTo>
                  <a:pt x="121388" y="0"/>
                </a:lnTo>
                <a:lnTo>
                  <a:pt x="0" y="86866"/>
                </a:lnTo>
                <a:lnTo>
                  <a:pt x="0" y="181156"/>
                </a:lnTo>
                <a:lnTo>
                  <a:pt x="129189" y="88353"/>
                </a:lnTo>
                <a:lnTo>
                  <a:pt x="132896" y="88353"/>
                </a:lnTo>
                <a:lnTo>
                  <a:pt x="132896" y="553134"/>
                </a:lnTo>
                <a:lnTo>
                  <a:pt x="231280" y="553134"/>
                </a:lnTo>
                <a:lnTo>
                  <a:pt x="23128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8022005" y="2562779"/>
            <a:ext cx="3193415" cy="432434"/>
            <a:chOff x="8022005" y="2562779"/>
            <a:chExt cx="3193415" cy="432434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22005" y="2658400"/>
              <a:ext cx="1274539" cy="2496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35677" y="2656806"/>
              <a:ext cx="1654420" cy="2512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311506" y="2562779"/>
              <a:ext cx="1904364" cy="432434"/>
            </a:xfrm>
            <a:custGeom>
              <a:avLst/>
              <a:gdLst/>
              <a:ahLst/>
              <a:cxnLst/>
              <a:rect l="l" t="t" r="r" b="b"/>
              <a:pathLst>
                <a:path w="1904365" h="432435">
                  <a:moveTo>
                    <a:pt x="1687665" y="0"/>
                  </a:moveTo>
                  <a:lnTo>
                    <a:pt x="216129" y="0"/>
                  </a:lnTo>
                  <a:lnTo>
                    <a:pt x="166634" y="5718"/>
                  </a:lnTo>
                  <a:lnTo>
                    <a:pt x="121166" y="22001"/>
                  </a:lnTo>
                  <a:lnTo>
                    <a:pt x="81033" y="47542"/>
                  </a:lnTo>
                  <a:lnTo>
                    <a:pt x="47542" y="81033"/>
                  </a:lnTo>
                  <a:lnTo>
                    <a:pt x="22001" y="121166"/>
                  </a:lnTo>
                  <a:lnTo>
                    <a:pt x="5718" y="166634"/>
                  </a:lnTo>
                  <a:lnTo>
                    <a:pt x="0" y="216129"/>
                  </a:lnTo>
                  <a:lnTo>
                    <a:pt x="5718" y="265620"/>
                  </a:lnTo>
                  <a:lnTo>
                    <a:pt x="22001" y="311085"/>
                  </a:lnTo>
                  <a:lnTo>
                    <a:pt x="47542" y="351216"/>
                  </a:lnTo>
                  <a:lnTo>
                    <a:pt x="81033" y="384706"/>
                  </a:lnTo>
                  <a:lnTo>
                    <a:pt x="121166" y="410246"/>
                  </a:lnTo>
                  <a:lnTo>
                    <a:pt x="166634" y="426530"/>
                  </a:lnTo>
                  <a:lnTo>
                    <a:pt x="216129" y="432248"/>
                  </a:lnTo>
                  <a:lnTo>
                    <a:pt x="1687665" y="432248"/>
                  </a:lnTo>
                  <a:lnTo>
                    <a:pt x="1737160" y="426530"/>
                  </a:lnTo>
                  <a:lnTo>
                    <a:pt x="1750431" y="421777"/>
                  </a:lnTo>
                  <a:lnTo>
                    <a:pt x="216129" y="421777"/>
                  </a:lnTo>
                  <a:lnTo>
                    <a:pt x="169031" y="416337"/>
                  </a:lnTo>
                  <a:lnTo>
                    <a:pt x="125765" y="400844"/>
                  </a:lnTo>
                  <a:lnTo>
                    <a:pt x="87577" y="376543"/>
                  </a:lnTo>
                  <a:lnTo>
                    <a:pt x="55709" y="344677"/>
                  </a:lnTo>
                  <a:lnTo>
                    <a:pt x="31406" y="306491"/>
                  </a:lnTo>
                  <a:lnTo>
                    <a:pt x="15912" y="263227"/>
                  </a:lnTo>
                  <a:lnTo>
                    <a:pt x="10470" y="216129"/>
                  </a:lnTo>
                  <a:lnTo>
                    <a:pt x="15912" y="169031"/>
                  </a:lnTo>
                  <a:lnTo>
                    <a:pt x="31406" y="125765"/>
                  </a:lnTo>
                  <a:lnTo>
                    <a:pt x="55709" y="87577"/>
                  </a:lnTo>
                  <a:lnTo>
                    <a:pt x="87577" y="55709"/>
                  </a:lnTo>
                  <a:lnTo>
                    <a:pt x="125765" y="31406"/>
                  </a:lnTo>
                  <a:lnTo>
                    <a:pt x="169031" y="15912"/>
                  </a:lnTo>
                  <a:lnTo>
                    <a:pt x="216129" y="10470"/>
                  </a:lnTo>
                  <a:lnTo>
                    <a:pt x="1750430" y="10470"/>
                  </a:lnTo>
                  <a:lnTo>
                    <a:pt x="1737160" y="5718"/>
                  </a:lnTo>
                  <a:lnTo>
                    <a:pt x="1687665" y="0"/>
                  </a:lnTo>
                  <a:close/>
                </a:path>
                <a:path w="1904365" h="432435">
                  <a:moveTo>
                    <a:pt x="1750430" y="10470"/>
                  </a:moveTo>
                  <a:lnTo>
                    <a:pt x="1687665" y="10470"/>
                  </a:lnTo>
                  <a:lnTo>
                    <a:pt x="1734764" y="15912"/>
                  </a:lnTo>
                  <a:lnTo>
                    <a:pt x="1778029" y="31406"/>
                  </a:lnTo>
                  <a:lnTo>
                    <a:pt x="1816218" y="55709"/>
                  </a:lnTo>
                  <a:lnTo>
                    <a:pt x="1848086" y="87577"/>
                  </a:lnTo>
                  <a:lnTo>
                    <a:pt x="1872389" y="125765"/>
                  </a:lnTo>
                  <a:lnTo>
                    <a:pt x="1887883" y="169031"/>
                  </a:lnTo>
                  <a:lnTo>
                    <a:pt x="1893324" y="216129"/>
                  </a:lnTo>
                  <a:lnTo>
                    <a:pt x="1887883" y="263227"/>
                  </a:lnTo>
                  <a:lnTo>
                    <a:pt x="1872389" y="306491"/>
                  </a:lnTo>
                  <a:lnTo>
                    <a:pt x="1848086" y="344677"/>
                  </a:lnTo>
                  <a:lnTo>
                    <a:pt x="1816218" y="376543"/>
                  </a:lnTo>
                  <a:lnTo>
                    <a:pt x="1778029" y="400844"/>
                  </a:lnTo>
                  <a:lnTo>
                    <a:pt x="1734764" y="416337"/>
                  </a:lnTo>
                  <a:lnTo>
                    <a:pt x="1687665" y="421777"/>
                  </a:lnTo>
                  <a:lnTo>
                    <a:pt x="1750431" y="421777"/>
                  </a:lnTo>
                  <a:lnTo>
                    <a:pt x="1822761" y="384706"/>
                  </a:lnTo>
                  <a:lnTo>
                    <a:pt x="1856252" y="351216"/>
                  </a:lnTo>
                  <a:lnTo>
                    <a:pt x="1881793" y="311085"/>
                  </a:lnTo>
                  <a:lnTo>
                    <a:pt x="1898077" y="265620"/>
                  </a:lnTo>
                  <a:lnTo>
                    <a:pt x="1903795" y="216129"/>
                  </a:lnTo>
                  <a:lnTo>
                    <a:pt x="1898077" y="166634"/>
                  </a:lnTo>
                  <a:lnTo>
                    <a:pt x="1881793" y="121166"/>
                  </a:lnTo>
                  <a:lnTo>
                    <a:pt x="1856252" y="81033"/>
                  </a:lnTo>
                  <a:lnTo>
                    <a:pt x="1822761" y="47542"/>
                  </a:lnTo>
                  <a:lnTo>
                    <a:pt x="1782628" y="22001"/>
                  </a:lnTo>
                  <a:lnTo>
                    <a:pt x="1750430" y="1047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20425" y="3047907"/>
            <a:ext cx="1947305" cy="31191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8042327" y="4042945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82814" y="4042949"/>
            <a:ext cx="381635" cy="560705"/>
          </a:xfrm>
          <a:custGeom>
            <a:avLst/>
            <a:gdLst/>
            <a:ahLst/>
            <a:cxnLst/>
            <a:rect l="l" t="t" r="r" b="b"/>
            <a:pathLst>
              <a:path w="381634" h="560704">
                <a:moveTo>
                  <a:pt x="187104" y="0"/>
                </a:moveTo>
                <a:lnTo>
                  <a:pt x="135361" y="5337"/>
                </a:lnTo>
                <a:lnTo>
                  <a:pt x="90018" y="21339"/>
                </a:lnTo>
                <a:lnTo>
                  <a:pt x="52435" y="47092"/>
                </a:lnTo>
                <a:lnTo>
                  <a:pt x="23946" y="81672"/>
                </a:lnTo>
                <a:lnTo>
                  <a:pt x="5989" y="123985"/>
                </a:lnTo>
                <a:lnTo>
                  <a:pt x="0" y="172989"/>
                </a:lnTo>
                <a:lnTo>
                  <a:pt x="94667" y="172989"/>
                </a:lnTo>
                <a:lnTo>
                  <a:pt x="95362" y="159196"/>
                </a:lnTo>
                <a:lnTo>
                  <a:pt x="97448" y="146402"/>
                </a:lnTo>
                <a:lnTo>
                  <a:pt x="119303" y="105564"/>
                </a:lnTo>
                <a:lnTo>
                  <a:pt x="159959" y="83705"/>
                </a:lnTo>
                <a:lnTo>
                  <a:pt x="185994" y="80919"/>
                </a:lnTo>
                <a:lnTo>
                  <a:pt x="198806" y="81558"/>
                </a:lnTo>
                <a:lnTo>
                  <a:pt x="242719" y="96778"/>
                </a:lnTo>
                <a:lnTo>
                  <a:pt x="270901" y="130179"/>
                </a:lnTo>
                <a:lnTo>
                  <a:pt x="277677" y="165188"/>
                </a:lnTo>
                <a:lnTo>
                  <a:pt x="277087" y="176850"/>
                </a:lnTo>
                <a:lnTo>
                  <a:pt x="262930" y="219380"/>
                </a:lnTo>
                <a:lnTo>
                  <a:pt x="240380" y="250955"/>
                </a:lnTo>
                <a:lnTo>
                  <a:pt x="207903" y="286794"/>
                </a:lnTo>
                <a:lnTo>
                  <a:pt x="2973" y="489273"/>
                </a:lnTo>
                <a:lnTo>
                  <a:pt x="2973" y="560558"/>
                </a:lnTo>
                <a:lnTo>
                  <a:pt x="381265" y="560558"/>
                </a:lnTo>
                <a:lnTo>
                  <a:pt x="381265" y="477776"/>
                </a:lnTo>
                <a:lnTo>
                  <a:pt x="140330" y="477776"/>
                </a:lnTo>
                <a:lnTo>
                  <a:pt x="140330" y="473692"/>
                </a:lnTo>
                <a:lnTo>
                  <a:pt x="236484" y="375684"/>
                </a:lnTo>
                <a:lnTo>
                  <a:pt x="262048" y="350639"/>
                </a:lnTo>
                <a:lnTo>
                  <a:pt x="284552" y="327473"/>
                </a:lnTo>
                <a:lnTo>
                  <a:pt x="320377" y="286776"/>
                </a:lnTo>
                <a:lnTo>
                  <a:pt x="345530" y="251741"/>
                </a:lnTo>
                <a:lnTo>
                  <a:pt x="366613" y="205751"/>
                </a:lnTo>
                <a:lnTo>
                  <a:pt x="373098" y="160361"/>
                </a:lnTo>
                <a:lnTo>
                  <a:pt x="371636" y="137799"/>
                </a:lnTo>
                <a:lnTo>
                  <a:pt x="359939" y="96500"/>
                </a:lnTo>
                <a:lnTo>
                  <a:pt x="336852" y="60634"/>
                </a:lnTo>
                <a:lnTo>
                  <a:pt x="304183" y="32139"/>
                </a:lnTo>
                <a:lnTo>
                  <a:pt x="262556" y="11688"/>
                </a:lnTo>
                <a:lnTo>
                  <a:pt x="213922" y="1298"/>
                </a:lnTo>
                <a:lnTo>
                  <a:pt x="18710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31367" y="5786020"/>
            <a:ext cx="1500375" cy="2398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74193" y="5786019"/>
            <a:ext cx="161984" cy="23964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887839" y="5842758"/>
            <a:ext cx="160717" cy="183062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1525932" y="6175529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70"/>
                </a:lnTo>
                <a:lnTo>
                  <a:pt x="34868" y="23617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42327" y="716106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75769" y="7161064"/>
            <a:ext cx="405765" cy="568325"/>
          </a:xfrm>
          <a:custGeom>
            <a:avLst/>
            <a:gdLst/>
            <a:ahLst/>
            <a:cxnLst/>
            <a:rect l="l" t="t" r="r" b="b"/>
            <a:pathLst>
              <a:path w="405765" h="568325">
                <a:moveTo>
                  <a:pt x="203805" y="0"/>
                </a:moveTo>
                <a:lnTo>
                  <a:pt x="152894" y="4963"/>
                </a:lnTo>
                <a:lnTo>
                  <a:pt x="107096" y="19852"/>
                </a:lnTo>
                <a:lnTo>
                  <a:pt x="68207" y="43522"/>
                </a:lnTo>
                <a:lnTo>
                  <a:pt x="38051" y="74793"/>
                </a:lnTo>
                <a:lnTo>
                  <a:pt x="18504" y="112713"/>
                </a:lnTo>
                <a:lnTo>
                  <a:pt x="11507" y="156288"/>
                </a:lnTo>
                <a:lnTo>
                  <a:pt x="106907" y="156288"/>
                </a:lnTo>
                <a:lnTo>
                  <a:pt x="108071" y="144848"/>
                </a:lnTo>
                <a:lnTo>
                  <a:pt x="110810" y="134290"/>
                </a:lnTo>
                <a:lnTo>
                  <a:pt x="136419" y="101023"/>
                </a:lnTo>
                <a:lnTo>
                  <a:pt x="178464" y="83196"/>
                </a:lnTo>
                <a:lnTo>
                  <a:pt x="203051" y="80919"/>
                </a:lnTo>
                <a:lnTo>
                  <a:pt x="215641" y="81535"/>
                </a:lnTo>
                <a:lnTo>
                  <a:pt x="257720" y="96159"/>
                </a:lnTo>
                <a:lnTo>
                  <a:pt x="283230" y="127143"/>
                </a:lnTo>
                <a:lnTo>
                  <a:pt x="289184" y="158885"/>
                </a:lnTo>
                <a:lnTo>
                  <a:pt x="288419" y="170581"/>
                </a:lnTo>
                <a:lnTo>
                  <a:pt x="270205" y="209803"/>
                </a:lnTo>
                <a:lnTo>
                  <a:pt x="231388" y="234072"/>
                </a:lnTo>
                <a:lnTo>
                  <a:pt x="191920" y="239814"/>
                </a:lnTo>
                <a:lnTo>
                  <a:pt x="142917" y="239814"/>
                </a:lnTo>
                <a:lnTo>
                  <a:pt x="142917" y="316283"/>
                </a:lnTo>
                <a:lnTo>
                  <a:pt x="191920" y="316283"/>
                </a:lnTo>
                <a:lnTo>
                  <a:pt x="208903" y="316970"/>
                </a:lnTo>
                <a:lnTo>
                  <a:pt x="252065" y="327236"/>
                </a:lnTo>
                <a:lnTo>
                  <a:pt x="290294" y="357486"/>
                </a:lnTo>
                <a:lnTo>
                  <a:pt x="303666" y="402040"/>
                </a:lnTo>
                <a:lnTo>
                  <a:pt x="302841" y="413931"/>
                </a:lnTo>
                <a:lnTo>
                  <a:pt x="283291" y="454143"/>
                </a:lnTo>
                <a:lnTo>
                  <a:pt x="242633" y="478980"/>
                </a:lnTo>
                <a:lnTo>
                  <a:pt x="201941" y="484833"/>
                </a:lnTo>
                <a:lnTo>
                  <a:pt x="188184" y="484265"/>
                </a:lnTo>
                <a:lnTo>
                  <a:pt x="140333" y="470706"/>
                </a:lnTo>
                <a:lnTo>
                  <a:pt x="108869" y="441207"/>
                </a:lnTo>
                <a:lnTo>
                  <a:pt x="99860" y="410584"/>
                </a:lnTo>
                <a:lnTo>
                  <a:pt x="0" y="410584"/>
                </a:lnTo>
                <a:lnTo>
                  <a:pt x="7607" y="454250"/>
                </a:lnTo>
                <a:lnTo>
                  <a:pt x="27465" y="492435"/>
                </a:lnTo>
                <a:lnTo>
                  <a:pt x="58231" y="524044"/>
                </a:lnTo>
                <a:lnTo>
                  <a:pt x="98562" y="547941"/>
                </a:lnTo>
                <a:lnTo>
                  <a:pt x="146953" y="562972"/>
                </a:lnTo>
                <a:lnTo>
                  <a:pt x="201941" y="567982"/>
                </a:lnTo>
                <a:lnTo>
                  <a:pt x="230794" y="566683"/>
                </a:lnTo>
                <a:lnTo>
                  <a:pt x="283419" y="556289"/>
                </a:lnTo>
                <a:lnTo>
                  <a:pt x="328899" y="535826"/>
                </a:lnTo>
                <a:lnTo>
                  <a:pt x="364996" y="507241"/>
                </a:lnTo>
                <a:lnTo>
                  <a:pt x="390923" y="471208"/>
                </a:lnTo>
                <a:lnTo>
                  <a:pt x="404108" y="429816"/>
                </a:lnTo>
                <a:lnTo>
                  <a:pt x="405757" y="407233"/>
                </a:lnTo>
                <a:lnTo>
                  <a:pt x="404885" y="390415"/>
                </a:lnTo>
                <a:lnTo>
                  <a:pt x="391831" y="345246"/>
                </a:lnTo>
                <a:lnTo>
                  <a:pt x="363748" y="309571"/>
                </a:lnTo>
                <a:lnTo>
                  <a:pt x="321482" y="285616"/>
                </a:lnTo>
                <a:lnTo>
                  <a:pt x="285844" y="277300"/>
                </a:lnTo>
                <a:lnTo>
                  <a:pt x="285844" y="272850"/>
                </a:lnTo>
                <a:lnTo>
                  <a:pt x="326401" y="257448"/>
                </a:lnTo>
                <a:lnTo>
                  <a:pt x="358240" y="231280"/>
                </a:lnTo>
                <a:lnTo>
                  <a:pt x="378840" y="195918"/>
                </a:lnTo>
                <a:lnTo>
                  <a:pt x="385705" y="152937"/>
                </a:lnTo>
                <a:lnTo>
                  <a:pt x="384301" y="132416"/>
                </a:lnTo>
                <a:lnTo>
                  <a:pt x="373071" y="94092"/>
                </a:lnTo>
                <a:lnTo>
                  <a:pt x="350866" y="59794"/>
                </a:lnTo>
                <a:lnTo>
                  <a:pt x="319218" y="32045"/>
                </a:lnTo>
                <a:lnTo>
                  <a:pt x="278625" y="11688"/>
                </a:lnTo>
                <a:lnTo>
                  <a:pt x="230553" y="1298"/>
                </a:lnTo>
                <a:lnTo>
                  <a:pt x="20380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992650" y="3763372"/>
            <a:ext cx="3844290" cy="10795"/>
          </a:xfrm>
          <a:custGeom>
            <a:avLst/>
            <a:gdLst/>
            <a:ahLst/>
            <a:cxnLst/>
            <a:rect l="l" t="t" r="r" b="b"/>
            <a:pathLst>
              <a:path w="3844290" h="10795">
                <a:moveTo>
                  <a:pt x="3844155" y="0"/>
                </a:moveTo>
                <a:lnTo>
                  <a:pt x="0" y="0"/>
                </a:lnTo>
                <a:lnTo>
                  <a:pt x="0" y="10470"/>
                </a:lnTo>
                <a:lnTo>
                  <a:pt x="3844155" y="10470"/>
                </a:lnTo>
                <a:lnTo>
                  <a:pt x="384415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992650" y="6912795"/>
            <a:ext cx="3844290" cy="10795"/>
          </a:xfrm>
          <a:custGeom>
            <a:avLst/>
            <a:gdLst/>
            <a:ahLst/>
            <a:cxnLst/>
            <a:rect l="l" t="t" r="r" b="b"/>
            <a:pathLst>
              <a:path w="3844290" h="10795">
                <a:moveTo>
                  <a:pt x="3844155" y="0"/>
                </a:moveTo>
                <a:lnTo>
                  <a:pt x="0" y="0"/>
                </a:lnTo>
                <a:lnTo>
                  <a:pt x="0" y="10470"/>
                </a:lnTo>
                <a:lnTo>
                  <a:pt x="3844155" y="10470"/>
                </a:lnTo>
                <a:lnTo>
                  <a:pt x="384415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281850" y="92483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815287" y="932258"/>
            <a:ext cx="429895" cy="553720"/>
          </a:xfrm>
          <a:custGeom>
            <a:avLst/>
            <a:gdLst/>
            <a:ahLst/>
            <a:cxnLst/>
            <a:rect l="l" t="t" r="r" b="b"/>
            <a:pathLst>
              <a:path w="429894" h="553719">
                <a:moveTo>
                  <a:pt x="300325" y="0"/>
                </a:moveTo>
                <a:lnTo>
                  <a:pt x="265059" y="0"/>
                </a:lnTo>
                <a:lnTo>
                  <a:pt x="265059" y="390532"/>
                </a:lnTo>
                <a:lnTo>
                  <a:pt x="263206" y="426541"/>
                </a:lnTo>
                <a:lnTo>
                  <a:pt x="263206" y="553134"/>
                </a:lnTo>
                <a:lnTo>
                  <a:pt x="358240" y="553134"/>
                </a:lnTo>
                <a:lnTo>
                  <a:pt x="358240" y="112844"/>
                </a:lnTo>
                <a:lnTo>
                  <a:pt x="300325" y="112844"/>
                </a:lnTo>
                <a:lnTo>
                  <a:pt x="300325" y="0"/>
                </a:lnTo>
                <a:close/>
              </a:path>
              <a:path w="429894" h="553719">
                <a:moveTo>
                  <a:pt x="265059" y="0"/>
                </a:moveTo>
                <a:lnTo>
                  <a:pt x="234998" y="0"/>
                </a:lnTo>
                <a:lnTo>
                  <a:pt x="0" y="371234"/>
                </a:lnTo>
                <a:lnTo>
                  <a:pt x="0" y="450310"/>
                </a:lnTo>
                <a:lnTo>
                  <a:pt x="263206" y="450310"/>
                </a:lnTo>
                <a:lnTo>
                  <a:pt x="263206" y="426541"/>
                </a:lnTo>
                <a:lnTo>
                  <a:pt x="265059" y="390532"/>
                </a:lnTo>
                <a:lnTo>
                  <a:pt x="265059" y="368627"/>
                </a:lnTo>
                <a:lnTo>
                  <a:pt x="101347" y="368627"/>
                </a:lnTo>
                <a:lnTo>
                  <a:pt x="101347" y="364177"/>
                </a:lnTo>
                <a:lnTo>
                  <a:pt x="260609" y="112844"/>
                </a:lnTo>
                <a:lnTo>
                  <a:pt x="265059" y="112844"/>
                </a:lnTo>
                <a:lnTo>
                  <a:pt x="265059" y="0"/>
                </a:lnTo>
                <a:close/>
              </a:path>
              <a:path w="429894" h="553719">
                <a:moveTo>
                  <a:pt x="429515" y="368627"/>
                </a:moveTo>
                <a:lnTo>
                  <a:pt x="358240" y="368627"/>
                </a:lnTo>
                <a:lnTo>
                  <a:pt x="358240" y="450310"/>
                </a:lnTo>
                <a:lnTo>
                  <a:pt x="429515" y="450310"/>
                </a:lnTo>
                <a:lnTo>
                  <a:pt x="429515" y="368627"/>
                </a:lnTo>
                <a:close/>
              </a:path>
              <a:path w="429894" h="553719">
                <a:moveTo>
                  <a:pt x="358240" y="0"/>
                </a:moveTo>
                <a:lnTo>
                  <a:pt x="300325" y="0"/>
                </a:lnTo>
                <a:lnTo>
                  <a:pt x="300325" y="112844"/>
                </a:lnTo>
                <a:lnTo>
                  <a:pt x="358240" y="112844"/>
                </a:lnTo>
                <a:lnTo>
                  <a:pt x="35824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152263" y="2529577"/>
            <a:ext cx="3623062" cy="449954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12281850" y="4042945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814548" y="4050372"/>
            <a:ext cx="388620" cy="560705"/>
          </a:xfrm>
          <a:custGeom>
            <a:avLst/>
            <a:gdLst/>
            <a:ahLst/>
            <a:cxnLst/>
            <a:rect l="l" t="t" r="r" b="b"/>
            <a:pathLst>
              <a:path w="388619" h="560704">
                <a:moveTo>
                  <a:pt x="359350" y="0"/>
                </a:moveTo>
                <a:lnTo>
                  <a:pt x="39339" y="0"/>
                </a:lnTo>
                <a:lnTo>
                  <a:pt x="10397" y="285101"/>
                </a:lnTo>
                <a:lnTo>
                  <a:pt x="100227" y="299582"/>
                </a:lnTo>
                <a:lnTo>
                  <a:pt x="107894" y="292332"/>
                </a:lnTo>
                <a:lnTo>
                  <a:pt x="116792" y="285800"/>
                </a:lnTo>
                <a:lnTo>
                  <a:pt x="162550" y="267791"/>
                </a:lnTo>
                <a:lnTo>
                  <a:pt x="187470" y="265426"/>
                </a:lnTo>
                <a:lnTo>
                  <a:pt x="202255" y="266297"/>
                </a:lnTo>
                <a:lnTo>
                  <a:pt x="241479" y="279352"/>
                </a:lnTo>
                <a:lnTo>
                  <a:pt x="271205" y="306181"/>
                </a:lnTo>
                <a:lnTo>
                  <a:pt x="288768" y="344037"/>
                </a:lnTo>
                <a:lnTo>
                  <a:pt x="292158" y="373831"/>
                </a:lnTo>
                <a:lnTo>
                  <a:pt x="291334" y="388968"/>
                </a:lnTo>
                <a:lnTo>
                  <a:pt x="278975" y="428960"/>
                </a:lnTo>
                <a:lnTo>
                  <a:pt x="253784" y="459030"/>
                </a:lnTo>
                <a:lnTo>
                  <a:pt x="218421" y="476620"/>
                </a:lnTo>
                <a:lnTo>
                  <a:pt x="190433" y="480006"/>
                </a:lnTo>
                <a:lnTo>
                  <a:pt x="178092" y="479390"/>
                </a:lnTo>
                <a:lnTo>
                  <a:pt x="134495" y="464782"/>
                </a:lnTo>
                <a:lnTo>
                  <a:pt x="104867" y="434097"/>
                </a:lnTo>
                <a:lnTo>
                  <a:pt x="96510" y="403160"/>
                </a:lnTo>
                <a:lnTo>
                  <a:pt x="0" y="403160"/>
                </a:lnTo>
                <a:lnTo>
                  <a:pt x="7323" y="446313"/>
                </a:lnTo>
                <a:lnTo>
                  <a:pt x="26355" y="484456"/>
                </a:lnTo>
                <a:lnTo>
                  <a:pt x="55631" y="516243"/>
                </a:lnTo>
                <a:lnTo>
                  <a:pt x="93735" y="540318"/>
                </a:lnTo>
                <a:lnTo>
                  <a:pt x="139159" y="555496"/>
                </a:lnTo>
                <a:lnTo>
                  <a:pt x="190433" y="560558"/>
                </a:lnTo>
                <a:lnTo>
                  <a:pt x="218717" y="559027"/>
                </a:lnTo>
                <a:lnTo>
                  <a:pt x="270132" y="546776"/>
                </a:lnTo>
                <a:lnTo>
                  <a:pt x="314334" y="522686"/>
                </a:lnTo>
                <a:lnTo>
                  <a:pt x="349229" y="489185"/>
                </a:lnTo>
                <a:lnTo>
                  <a:pt x="374104" y="447024"/>
                </a:lnTo>
                <a:lnTo>
                  <a:pt x="386725" y="398295"/>
                </a:lnTo>
                <a:lnTo>
                  <a:pt x="388302" y="371601"/>
                </a:lnTo>
                <a:lnTo>
                  <a:pt x="387489" y="352135"/>
                </a:lnTo>
                <a:lnTo>
                  <a:pt x="375307" y="298472"/>
                </a:lnTo>
                <a:lnTo>
                  <a:pt x="349869" y="253260"/>
                </a:lnTo>
                <a:lnTo>
                  <a:pt x="313080" y="218475"/>
                </a:lnTo>
                <a:lnTo>
                  <a:pt x="266934" y="196206"/>
                </a:lnTo>
                <a:lnTo>
                  <a:pt x="213825" y="188591"/>
                </a:lnTo>
                <a:lnTo>
                  <a:pt x="197452" y="189321"/>
                </a:lnTo>
                <a:lnTo>
                  <a:pt x="152382" y="200276"/>
                </a:lnTo>
                <a:lnTo>
                  <a:pt x="117335" y="221472"/>
                </a:lnTo>
                <a:lnTo>
                  <a:pt x="108761" y="230160"/>
                </a:lnTo>
                <a:lnTo>
                  <a:pt x="105797" y="230160"/>
                </a:lnTo>
                <a:lnTo>
                  <a:pt x="121388" y="83149"/>
                </a:lnTo>
                <a:lnTo>
                  <a:pt x="359350" y="83149"/>
                </a:lnTo>
                <a:lnTo>
                  <a:pt x="35935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270872" y="5786022"/>
            <a:ext cx="36195" cy="236220"/>
          </a:xfrm>
          <a:custGeom>
            <a:avLst/>
            <a:gdLst/>
            <a:ahLst/>
            <a:cxnLst/>
            <a:rect l="l" t="t" r="r" b="b"/>
            <a:pathLst>
              <a:path w="36195" h="236220">
                <a:moveTo>
                  <a:pt x="36135" y="0"/>
                </a:moveTo>
                <a:lnTo>
                  <a:pt x="0" y="0"/>
                </a:lnTo>
                <a:lnTo>
                  <a:pt x="0" y="236149"/>
                </a:lnTo>
                <a:lnTo>
                  <a:pt x="36135" y="236149"/>
                </a:lnTo>
                <a:lnTo>
                  <a:pt x="3613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12369603" y="5842756"/>
            <a:ext cx="549275" cy="183515"/>
            <a:chOff x="12369603" y="5842756"/>
            <a:chExt cx="549275" cy="183515"/>
          </a:xfrm>
        </p:grpSpPr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369603" y="5842756"/>
              <a:ext cx="148351" cy="17941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56613" y="5844982"/>
              <a:ext cx="171816" cy="17718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757884" y="5842758"/>
              <a:ext cx="160717" cy="183062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2969786" y="5842448"/>
            <a:ext cx="275590" cy="183515"/>
            <a:chOff x="12969786" y="5842448"/>
            <a:chExt cx="275590" cy="183515"/>
          </a:xfrm>
        </p:grpSpPr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969786" y="5842448"/>
              <a:ext cx="95264" cy="17972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100368" y="5842758"/>
              <a:ext cx="144550" cy="183062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13291825" y="5776515"/>
            <a:ext cx="44450" cy="245745"/>
          </a:xfrm>
          <a:custGeom>
            <a:avLst/>
            <a:gdLst/>
            <a:ahLst/>
            <a:cxnLst/>
            <a:rect l="l" t="t" r="r" b="b"/>
            <a:pathLst>
              <a:path w="44450" h="245745">
                <a:moveTo>
                  <a:pt x="39140" y="68469"/>
                </a:moveTo>
                <a:lnTo>
                  <a:pt x="4272" y="68469"/>
                </a:lnTo>
                <a:lnTo>
                  <a:pt x="4272" y="245657"/>
                </a:lnTo>
                <a:lnTo>
                  <a:pt x="39140" y="245657"/>
                </a:lnTo>
                <a:lnTo>
                  <a:pt x="39140" y="68469"/>
                </a:lnTo>
                <a:close/>
              </a:path>
              <a:path w="44450" h="245745">
                <a:moveTo>
                  <a:pt x="27894" y="0"/>
                </a:moveTo>
                <a:lnTo>
                  <a:pt x="15852" y="0"/>
                </a:lnTo>
                <a:lnTo>
                  <a:pt x="10701" y="1999"/>
                </a:lnTo>
                <a:lnTo>
                  <a:pt x="2136" y="10041"/>
                </a:lnTo>
                <a:lnTo>
                  <a:pt x="0" y="14952"/>
                </a:lnTo>
                <a:lnTo>
                  <a:pt x="46" y="26459"/>
                </a:lnTo>
                <a:lnTo>
                  <a:pt x="2136" y="31182"/>
                </a:lnTo>
                <a:lnTo>
                  <a:pt x="10780" y="39360"/>
                </a:lnTo>
                <a:lnTo>
                  <a:pt x="15852" y="41359"/>
                </a:lnTo>
                <a:lnTo>
                  <a:pt x="27894" y="41359"/>
                </a:lnTo>
                <a:lnTo>
                  <a:pt x="33067" y="39360"/>
                </a:lnTo>
                <a:lnTo>
                  <a:pt x="41736" y="31328"/>
                </a:lnTo>
                <a:lnTo>
                  <a:pt x="43904" y="26459"/>
                </a:lnTo>
                <a:lnTo>
                  <a:pt x="43904" y="14952"/>
                </a:lnTo>
                <a:lnTo>
                  <a:pt x="41736" y="10041"/>
                </a:lnTo>
                <a:lnTo>
                  <a:pt x="33067" y="1999"/>
                </a:lnTo>
                <a:lnTo>
                  <a:pt x="2789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382617" y="5774615"/>
            <a:ext cx="165638" cy="251207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599910" y="5842756"/>
            <a:ext cx="148351" cy="17941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899430" y="5786019"/>
            <a:ext cx="161984" cy="239647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113076" y="5842758"/>
            <a:ext cx="160717" cy="183062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263898" y="6166021"/>
            <a:ext cx="1292451" cy="311916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12281850" y="716106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813792" y="7161060"/>
            <a:ext cx="410209" cy="568325"/>
          </a:xfrm>
          <a:custGeom>
            <a:avLst/>
            <a:gdLst/>
            <a:ahLst/>
            <a:cxnLst/>
            <a:rect l="l" t="t" r="r" b="b"/>
            <a:pathLst>
              <a:path w="410209" h="568325">
                <a:moveTo>
                  <a:pt x="216810" y="0"/>
                </a:moveTo>
                <a:lnTo>
                  <a:pt x="192290" y="1277"/>
                </a:lnTo>
                <a:lnTo>
                  <a:pt x="192462" y="1277"/>
                </a:lnTo>
                <a:lnTo>
                  <a:pt x="169176" y="5107"/>
                </a:lnTo>
                <a:lnTo>
                  <a:pt x="169307" y="5107"/>
                </a:lnTo>
                <a:lnTo>
                  <a:pt x="147374" y="11485"/>
                </a:lnTo>
                <a:lnTo>
                  <a:pt x="126969" y="20229"/>
                </a:lnTo>
                <a:lnTo>
                  <a:pt x="89802" y="45062"/>
                </a:lnTo>
                <a:lnTo>
                  <a:pt x="58469" y="79076"/>
                </a:lnTo>
                <a:lnTo>
                  <a:pt x="33420" y="121905"/>
                </a:lnTo>
                <a:lnTo>
                  <a:pt x="15046" y="173177"/>
                </a:lnTo>
                <a:lnTo>
                  <a:pt x="3765" y="232622"/>
                </a:lnTo>
                <a:lnTo>
                  <a:pt x="716" y="273593"/>
                </a:lnTo>
                <a:lnTo>
                  <a:pt x="620" y="277121"/>
                </a:lnTo>
                <a:lnTo>
                  <a:pt x="500" y="281531"/>
                </a:lnTo>
                <a:lnTo>
                  <a:pt x="418" y="284546"/>
                </a:lnTo>
                <a:lnTo>
                  <a:pt x="332" y="287708"/>
                </a:lnTo>
                <a:lnTo>
                  <a:pt x="218" y="291925"/>
                </a:lnTo>
                <a:lnTo>
                  <a:pt x="124" y="295386"/>
                </a:lnTo>
                <a:lnTo>
                  <a:pt x="0" y="299959"/>
                </a:lnTo>
                <a:lnTo>
                  <a:pt x="1114" y="336466"/>
                </a:lnTo>
                <a:lnTo>
                  <a:pt x="10031" y="400225"/>
                </a:lnTo>
                <a:lnTo>
                  <a:pt x="27516" y="451908"/>
                </a:lnTo>
                <a:lnTo>
                  <a:pt x="51554" y="493118"/>
                </a:lnTo>
                <a:lnTo>
                  <a:pt x="81494" y="524300"/>
                </a:lnTo>
                <a:lnTo>
                  <a:pt x="115462" y="546572"/>
                </a:lnTo>
                <a:lnTo>
                  <a:pt x="152782" y="560362"/>
                </a:lnTo>
                <a:lnTo>
                  <a:pt x="191298" y="567136"/>
                </a:lnTo>
                <a:lnTo>
                  <a:pt x="210873" y="567982"/>
                </a:lnTo>
                <a:lnTo>
                  <a:pt x="239815" y="566427"/>
                </a:lnTo>
                <a:lnTo>
                  <a:pt x="292066" y="553992"/>
                </a:lnTo>
                <a:lnTo>
                  <a:pt x="336497" y="529539"/>
                </a:lnTo>
                <a:lnTo>
                  <a:pt x="371302" y="495574"/>
                </a:lnTo>
                <a:lnTo>
                  <a:pt x="376765" y="487430"/>
                </a:lnTo>
                <a:lnTo>
                  <a:pt x="210496" y="487430"/>
                </a:lnTo>
                <a:lnTo>
                  <a:pt x="196570" y="486536"/>
                </a:lnTo>
                <a:lnTo>
                  <a:pt x="196320" y="486536"/>
                </a:lnTo>
                <a:lnTo>
                  <a:pt x="183114" y="483856"/>
                </a:lnTo>
                <a:lnTo>
                  <a:pt x="182916" y="483856"/>
                </a:lnTo>
                <a:lnTo>
                  <a:pt x="146718" y="464821"/>
                </a:lnTo>
                <a:lnTo>
                  <a:pt x="121032" y="433599"/>
                </a:lnTo>
                <a:lnTo>
                  <a:pt x="108526" y="394462"/>
                </a:lnTo>
                <a:lnTo>
                  <a:pt x="107672" y="380145"/>
                </a:lnTo>
                <a:lnTo>
                  <a:pt x="108142" y="369889"/>
                </a:lnTo>
                <a:lnTo>
                  <a:pt x="119768" y="329936"/>
                </a:lnTo>
                <a:lnTo>
                  <a:pt x="144982" y="298131"/>
                </a:lnTo>
                <a:lnTo>
                  <a:pt x="180429" y="278298"/>
                </a:lnTo>
                <a:lnTo>
                  <a:pt x="203859" y="273970"/>
                </a:lnTo>
                <a:lnTo>
                  <a:pt x="96531" y="273970"/>
                </a:lnTo>
                <a:lnTo>
                  <a:pt x="97218" y="251606"/>
                </a:lnTo>
                <a:lnTo>
                  <a:pt x="97321" y="248262"/>
                </a:lnTo>
                <a:lnTo>
                  <a:pt x="97400" y="245677"/>
                </a:lnTo>
                <a:lnTo>
                  <a:pt x="104358" y="195280"/>
                </a:lnTo>
                <a:lnTo>
                  <a:pt x="118223" y="153331"/>
                </a:lnTo>
                <a:lnTo>
                  <a:pt x="138646" y="120942"/>
                </a:lnTo>
                <a:lnTo>
                  <a:pt x="181126" y="91418"/>
                </a:lnTo>
                <a:lnTo>
                  <a:pt x="216810" y="85756"/>
                </a:lnTo>
                <a:lnTo>
                  <a:pt x="379798" y="85756"/>
                </a:lnTo>
                <a:lnTo>
                  <a:pt x="373842" y="76102"/>
                </a:lnTo>
                <a:lnTo>
                  <a:pt x="345119" y="44548"/>
                </a:lnTo>
                <a:lnTo>
                  <a:pt x="308692" y="20407"/>
                </a:lnTo>
                <a:lnTo>
                  <a:pt x="265578" y="5107"/>
                </a:lnTo>
                <a:lnTo>
                  <a:pt x="241901" y="1277"/>
                </a:lnTo>
                <a:lnTo>
                  <a:pt x="216810" y="0"/>
                </a:lnTo>
                <a:close/>
              </a:path>
              <a:path w="410209" h="568325">
                <a:moveTo>
                  <a:pt x="380182" y="273593"/>
                </a:moveTo>
                <a:lnTo>
                  <a:pt x="211606" y="273593"/>
                </a:lnTo>
                <a:lnTo>
                  <a:pt x="226039" y="274475"/>
                </a:lnTo>
                <a:lnTo>
                  <a:pt x="239639" y="277121"/>
                </a:lnTo>
                <a:lnTo>
                  <a:pt x="275219" y="295386"/>
                </a:lnTo>
                <a:lnTo>
                  <a:pt x="300524" y="325937"/>
                </a:lnTo>
                <a:lnTo>
                  <a:pt x="312874" y="365271"/>
                </a:lnTo>
                <a:lnTo>
                  <a:pt x="313676" y="380145"/>
                </a:lnTo>
                <a:lnTo>
                  <a:pt x="312851" y="394462"/>
                </a:lnTo>
                <a:lnTo>
                  <a:pt x="300158" y="434342"/>
                </a:lnTo>
                <a:lnTo>
                  <a:pt x="274290" y="465357"/>
                </a:lnTo>
                <a:lnTo>
                  <a:pt x="238340" y="483856"/>
                </a:lnTo>
                <a:lnTo>
                  <a:pt x="210496" y="487430"/>
                </a:lnTo>
                <a:lnTo>
                  <a:pt x="376765" y="487430"/>
                </a:lnTo>
                <a:lnTo>
                  <a:pt x="395861" y="452950"/>
                </a:lnTo>
                <a:lnTo>
                  <a:pt x="408296" y="404319"/>
                </a:lnTo>
                <a:lnTo>
                  <a:pt x="409741" y="379779"/>
                </a:lnTo>
                <a:lnTo>
                  <a:pt x="409851" y="377915"/>
                </a:lnTo>
                <a:lnTo>
                  <a:pt x="408434" y="352313"/>
                </a:lnTo>
                <a:lnTo>
                  <a:pt x="404185" y="328219"/>
                </a:lnTo>
                <a:lnTo>
                  <a:pt x="397107" y="305630"/>
                </a:lnTo>
                <a:lnTo>
                  <a:pt x="387202" y="284546"/>
                </a:lnTo>
                <a:lnTo>
                  <a:pt x="380182" y="273593"/>
                </a:lnTo>
                <a:close/>
              </a:path>
              <a:path w="410209" h="568325">
                <a:moveTo>
                  <a:pt x="238338" y="197501"/>
                </a:moveTo>
                <a:lnTo>
                  <a:pt x="195912" y="202612"/>
                </a:lnTo>
                <a:lnTo>
                  <a:pt x="157317" y="217688"/>
                </a:lnTo>
                <a:lnTo>
                  <a:pt x="124938" y="241745"/>
                </a:lnTo>
                <a:lnTo>
                  <a:pt x="100614" y="273970"/>
                </a:lnTo>
                <a:lnTo>
                  <a:pt x="203859" y="273970"/>
                </a:lnTo>
                <a:lnTo>
                  <a:pt x="211606" y="273593"/>
                </a:lnTo>
                <a:lnTo>
                  <a:pt x="380182" y="273593"/>
                </a:lnTo>
                <a:lnTo>
                  <a:pt x="344158" y="233389"/>
                </a:lnTo>
                <a:lnTo>
                  <a:pt x="305758" y="210550"/>
                </a:lnTo>
                <a:lnTo>
                  <a:pt x="262043" y="198952"/>
                </a:lnTo>
                <a:lnTo>
                  <a:pt x="238338" y="197501"/>
                </a:lnTo>
                <a:close/>
              </a:path>
              <a:path w="410209" h="568325">
                <a:moveTo>
                  <a:pt x="379798" y="85756"/>
                </a:moveTo>
                <a:lnTo>
                  <a:pt x="216810" y="85756"/>
                </a:lnTo>
                <a:lnTo>
                  <a:pt x="234026" y="86963"/>
                </a:lnTo>
                <a:lnTo>
                  <a:pt x="249662" y="90583"/>
                </a:lnTo>
                <a:lnTo>
                  <a:pt x="286926" y="115501"/>
                </a:lnTo>
                <a:lnTo>
                  <a:pt x="307393" y="156288"/>
                </a:lnTo>
                <a:lnTo>
                  <a:pt x="404657" y="156288"/>
                </a:lnTo>
                <a:lnTo>
                  <a:pt x="400501" y="134437"/>
                </a:lnTo>
                <a:lnTo>
                  <a:pt x="393981" y="113788"/>
                </a:lnTo>
                <a:lnTo>
                  <a:pt x="385096" y="94343"/>
                </a:lnTo>
                <a:lnTo>
                  <a:pt x="379798" y="85756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2099911" y="8826986"/>
            <a:ext cx="1735119" cy="444593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16221704" y="3763372"/>
            <a:ext cx="3844290" cy="10795"/>
          </a:xfrm>
          <a:custGeom>
            <a:avLst/>
            <a:gdLst/>
            <a:ahLst/>
            <a:cxnLst/>
            <a:rect l="l" t="t" r="r" b="b"/>
            <a:pathLst>
              <a:path w="3844290" h="10795">
                <a:moveTo>
                  <a:pt x="3844144" y="0"/>
                </a:moveTo>
                <a:lnTo>
                  <a:pt x="0" y="0"/>
                </a:lnTo>
                <a:lnTo>
                  <a:pt x="0" y="10470"/>
                </a:lnTo>
                <a:lnTo>
                  <a:pt x="3844144" y="10470"/>
                </a:lnTo>
                <a:lnTo>
                  <a:pt x="384414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221704" y="6912795"/>
            <a:ext cx="3844290" cy="10795"/>
          </a:xfrm>
          <a:custGeom>
            <a:avLst/>
            <a:gdLst/>
            <a:ahLst/>
            <a:cxnLst/>
            <a:rect l="l" t="t" r="r" b="b"/>
            <a:pathLst>
              <a:path w="3844290" h="10795">
                <a:moveTo>
                  <a:pt x="3844144" y="0"/>
                </a:moveTo>
                <a:lnTo>
                  <a:pt x="0" y="0"/>
                </a:lnTo>
                <a:lnTo>
                  <a:pt x="0" y="10470"/>
                </a:lnTo>
                <a:lnTo>
                  <a:pt x="3844144" y="10470"/>
                </a:lnTo>
                <a:lnTo>
                  <a:pt x="384414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510891" y="92483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020570" y="932258"/>
            <a:ext cx="376555" cy="553720"/>
          </a:xfrm>
          <a:custGeom>
            <a:avLst/>
            <a:gdLst/>
            <a:ahLst/>
            <a:cxnLst/>
            <a:rect l="l" t="t" r="r" b="b"/>
            <a:pathLst>
              <a:path w="376555" h="553719">
                <a:moveTo>
                  <a:pt x="376428" y="0"/>
                </a:moveTo>
                <a:lnTo>
                  <a:pt x="0" y="0"/>
                </a:lnTo>
                <a:lnTo>
                  <a:pt x="0" y="83149"/>
                </a:lnTo>
                <a:lnTo>
                  <a:pt x="273237" y="83149"/>
                </a:lnTo>
                <a:lnTo>
                  <a:pt x="273237" y="86866"/>
                </a:lnTo>
                <a:lnTo>
                  <a:pt x="37862" y="553134"/>
                </a:lnTo>
                <a:lnTo>
                  <a:pt x="141063" y="553134"/>
                </a:lnTo>
                <a:lnTo>
                  <a:pt x="376428" y="85379"/>
                </a:lnTo>
                <a:lnTo>
                  <a:pt x="37642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16276590" y="2555346"/>
            <a:ext cx="1829435" cy="424180"/>
            <a:chOff x="16276590" y="2555346"/>
            <a:chExt cx="1829435" cy="424180"/>
          </a:xfrm>
        </p:grpSpPr>
        <p:sp>
          <p:nvSpPr>
            <p:cNvPr id="59" name="object 59"/>
            <p:cNvSpPr/>
            <p:nvPr/>
          </p:nvSpPr>
          <p:spPr>
            <a:xfrm>
              <a:off x="16276590" y="2555346"/>
              <a:ext cx="1829435" cy="424180"/>
            </a:xfrm>
            <a:custGeom>
              <a:avLst/>
              <a:gdLst/>
              <a:ahLst/>
              <a:cxnLst/>
              <a:rect l="l" t="t" r="r" b="b"/>
              <a:pathLst>
                <a:path w="1829434" h="424180">
                  <a:moveTo>
                    <a:pt x="1617207" y="0"/>
                  </a:moveTo>
                  <a:lnTo>
                    <a:pt x="212098" y="0"/>
                  </a:lnTo>
                  <a:lnTo>
                    <a:pt x="163525" y="5611"/>
                  </a:lnTo>
                  <a:lnTo>
                    <a:pt x="118905" y="21588"/>
                  </a:lnTo>
                  <a:lnTo>
                    <a:pt x="79521" y="46651"/>
                  </a:lnTo>
                  <a:lnTo>
                    <a:pt x="46655" y="79514"/>
                  </a:lnTo>
                  <a:lnTo>
                    <a:pt x="21591" y="118897"/>
                  </a:lnTo>
                  <a:lnTo>
                    <a:pt x="5611" y="163515"/>
                  </a:lnTo>
                  <a:lnTo>
                    <a:pt x="0" y="212087"/>
                  </a:lnTo>
                  <a:lnTo>
                    <a:pt x="5611" y="260660"/>
                  </a:lnTo>
                  <a:lnTo>
                    <a:pt x="21591" y="305280"/>
                  </a:lnTo>
                  <a:lnTo>
                    <a:pt x="46655" y="344664"/>
                  </a:lnTo>
                  <a:lnTo>
                    <a:pt x="79521" y="377530"/>
                  </a:lnTo>
                  <a:lnTo>
                    <a:pt x="118905" y="402595"/>
                  </a:lnTo>
                  <a:lnTo>
                    <a:pt x="163525" y="418574"/>
                  </a:lnTo>
                  <a:lnTo>
                    <a:pt x="212098" y="424186"/>
                  </a:lnTo>
                  <a:lnTo>
                    <a:pt x="1617207" y="424186"/>
                  </a:lnTo>
                  <a:lnTo>
                    <a:pt x="1665779" y="418574"/>
                  </a:lnTo>
                  <a:lnTo>
                    <a:pt x="1679348" y="413715"/>
                  </a:lnTo>
                  <a:lnTo>
                    <a:pt x="212098" y="413715"/>
                  </a:lnTo>
                  <a:lnTo>
                    <a:pt x="165922" y="408380"/>
                  </a:lnTo>
                  <a:lnTo>
                    <a:pt x="123504" y="393190"/>
                  </a:lnTo>
                  <a:lnTo>
                    <a:pt x="86064" y="369364"/>
                  </a:lnTo>
                  <a:lnTo>
                    <a:pt x="54821" y="338121"/>
                  </a:lnTo>
                  <a:lnTo>
                    <a:pt x="30995" y="300681"/>
                  </a:lnTo>
                  <a:lnTo>
                    <a:pt x="15805" y="258263"/>
                  </a:lnTo>
                  <a:lnTo>
                    <a:pt x="10470" y="212087"/>
                  </a:lnTo>
                  <a:lnTo>
                    <a:pt x="15805" y="165915"/>
                  </a:lnTo>
                  <a:lnTo>
                    <a:pt x="30995" y="123500"/>
                  </a:lnTo>
                  <a:lnTo>
                    <a:pt x="54821" y="86062"/>
                  </a:lnTo>
                  <a:lnTo>
                    <a:pt x="86064" y="54820"/>
                  </a:lnTo>
                  <a:lnTo>
                    <a:pt x="123504" y="30995"/>
                  </a:lnTo>
                  <a:lnTo>
                    <a:pt x="165922" y="15805"/>
                  </a:lnTo>
                  <a:lnTo>
                    <a:pt x="212098" y="10470"/>
                  </a:lnTo>
                  <a:lnTo>
                    <a:pt x="1679351" y="10470"/>
                  </a:lnTo>
                  <a:lnTo>
                    <a:pt x="1665779" y="5611"/>
                  </a:lnTo>
                  <a:lnTo>
                    <a:pt x="1617207" y="0"/>
                  </a:lnTo>
                  <a:close/>
                </a:path>
                <a:path w="1829434" h="424180">
                  <a:moveTo>
                    <a:pt x="1679351" y="10470"/>
                  </a:moveTo>
                  <a:lnTo>
                    <a:pt x="1617207" y="10470"/>
                  </a:lnTo>
                  <a:lnTo>
                    <a:pt x="1663386" y="15805"/>
                  </a:lnTo>
                  <a:lnTo>
                    <a:pt x="1705805" y="30995"/>
                  </a:lnTo>
                  <a:lnTo>
                    <a:pt x="1743245" y="54820"/>
                  </a:lnTo>
                  <a:lnTo>
                    <a:pt x="1774487" y="86062"/>
                  </a:lnTo>
                  <a:lnTo>
                    <a:pt x="1798312" y="123500"/>
                  </a:lnTo>
                  <a:lnTo>
                    <a:pt x="1813500" y="165915"/>
                  </a:lnTo>
                  <a:lnTo>
                    <a:pt x="1818834" y="212087"/>
                  </a:lnTo>
                  <a:lnTo>
                    <a:pt x="1813500" y="258263"/>
                  </a:lnTo>
                  <a:lnTo>
                    <a:pt x="1798312" y="300681"/>
                  </a:lnTo>
                  <a:lnTo>
                    <a:pt x="1774487" y="338121"/>
                  </a:lnTo>
                  <a:lnTo>
                    <a:pt x="1743245" y="369364"/>
                  </a:lnTo>
                  <a:lnTo>
                    <a:pt x="1705805" y="393190"/>
                  </a:lnTo>
                  <a:lnTo>
                    <a:pt x="1663386" y="408380"/>
                  </a:lnTo>
                  <a:lnTo>
                    <a:pt x="1617207" y="413715"/>
                  </a:lnTo>
                  <a:lnTo>
                    <a:pt x="1679348" y="413715"/>
                  </a:lnTo>
                  <a:lnTo>
                    <a:pt x="1749784" y="377530"/>
                  </a:lnTo>
                  <a:lnTo>
                    <a:pt x="1782650" y="344664"/>
                  </a:lnTo>
                  <a:lnTo>
                    <a:pt x="1807714" y="305280"/>
                  </a:lnTo>
                  <a:lnTo>
                    <a:pt x="1823693" y="260660"/>
                  </a:lnTo>
                  <a:lnTo>
                    <a:pt x="1829305" y="212087"/>
                  </a:lnTo>
                  <a:lnTo>
                    <a:pt x="1823693" y="163515"/>
                  </a:lnTo>
                  <a:lnTo>
                    <a:pt x="1807714" y="118897"/>
                  </a:lnTo>
                  <a:lnTo>
                    <a:pt x="1782650" y="79514"/>
                  </a:lnTo>
                  <a:lnTo>
                    <a:pt x="1749784" y="46651"/>
                  </a:lnTo>
                  <a:lnTo>
                    <a:pt x="1710399" y="21588"/>
                  </a:lnTo>
                  <a:lnTo>
                    <a:pt x="1679351" y="10470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481843" y="2667908"/>
              <a:ext cx="213983" cy="236149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6740340" y="2658408"/>
              <a:ext cx="134620" cy="245745"/>
            </a:xfrm>
            <a:custGeom>
              <a:avLst/>
              <a:gdLst/>
              <a:ahLst/>
              <a:cxnLst/>
              <a:rect l="l" t="t" r="r" b="b"/>
              <a:pathLst>
                <a:path w="134619" h="245744">
                  <a:moveTo>
                    <a:pt x="34874" y="9512"/>
                  </a:moveTo>
                  <a:lnTo>
                    <a:pt x="0" y="9512"/>
                  </a:lnTo>
                  <a:lnTo>
                    <a:pt x="0" y="245656"/>
                  </a:lnTo>
                  <a:lnTo>
                    <a:pt x="34874" y="245656"/>
                  </a:lnTo>
                  <a:lnTo>
                    <a:pt x="34874" y="9512"/>
                  </a:lnTo>
                  <a:close/>
                </a:path>
                <a:path w="134619" h="245744">
                  <a:moveTo>
                    <a:pt x="129641" y="68465"/>
                  </a:moveTo>
                  <a:lnTo>
                    <a:pt x="94780" y="68465"/>
                  </a:lnTo>
                  <a:lnTo>
                    <a:pt x="94780" y="245656"/>
                  </a:lnTo>
                  <a:lnTo>
                    <a:pt x="129641" y="245656"/>
                  </a:lnTo>
                  <a:lnTo>
                    <a:pt x="129641" y="68465"/>
                  </a:lnTo>
                  <a:close/>
                </a:path>
                <a:path w="134619" h="245744">
                  <a:moveTo>
                    <a:pt x="134391" y="14947"/>
                  </a:moveTo>
                  <a:lnTo>
                    <a:pt x="132232" y="10045"/>
                  </a:lnTo>
                  <a:lnTo>
                    <a:pt x="123571" y="1993"/>
                  </a:lnTo>
                  <a:lnTo>
                    <a:pt x="118402" y="0"/>
                  </a:lnTo>
                  <a:lnTo>
                    <a:pt x="106349" y="0"/>
                  </a:lnTo>
                  <a:lnTo>
                    <a:pt x="101193" y="1993"/>
                  </a:lnTo>
                  <a:lnTo>
                    <a:pt x="92633" y="10045"/>
                  </a:lnTo>
                  <a:lnTo>
                    <a:pt x="90500" y="14947"/>
                  </a:lnTo>
                  <a:lnTo>
                    <a:pt x="90551" y="26454"/>
                  </a:lnTo>
                  <a:lnTo>
                    <a:pt x="92633" y="31178"/>
                  </a:lnTo>
                  <a:lnTo>
                    <a:pt x="101269" y="39357"/>
                  </a:lnTo>
                  <a:lnTo>
                    <a:pt x="106349" y="41363"/>
                  </a:lnTo>
                  <a:lnTo>
                    <a:pt x="118402" y="41363"/>
                  </a:lnTo>
                  <a:lnTo>
                    <a:pt x="123571" y="39357"/>
                  </a:lnTo>
                  <a:lnTo>
                    <a:pt x="132232" y="31330"/>
                  </a:lnTo>
                  <a:lnTo>
                    <a:pt x="134391" y="26454"/>
                  </a:lnTo>
                  <a:lnTo>
                    <a:pt x="134391" y="14947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919568" y="2724638"/>
              <a:ext cx="147723" cy="18338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127198" y="2724641"/>
              <a:ext cx="148351" cy="17941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331636" y="2726866"/>
              <a:ext cx="142173" cy="17718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519599" y="2724638"/>
              <a:ext cx="147723" cy="18338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719295" y="2724642"/>
              <a:ext cx="144550" cy="183062"/>
            </a:xfrm>
            <a:prstGeom prst="rect">
              <a:avLst/>
            </a:prstGeom>
          </p:spPr>
        </p:pic>
      </p:grpSp>
      <p:pic>
        <p:nvPicPr>
          <p:cNvPr id="67" name="object 67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497230" y="3114164"/>
            <a:ext cx="161984" cy="245657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6710873" y="3046008"/>
            <a:ext cx="148351" cy="249782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6919122" y="3057412"/>
            <a:ext cx="161984" cy="239647"/>
          </a:xfrm>
          <a:prstGeom prst="rect">
            <a:avLst/>
          </a:prstGeom>
        </p:spPr>
      </p:pic>
      <p:sp>
        <p:nvSpPr>
          <p:cNvPr id="70" name="object 70"/>
          <p:cNvSpPr/>
          <p:nvPr/>
        </p:nvSpPr>
        <p:spPr>
          <a:xfrm>
            <a:off x="17132755" y="3057414"/>
            <a:ext cx="34925" cy="236220"/>
          </a:xfrm>
          <a:custGeom>
            <a:avLst/>
            <a:gdLst/>
            <a:ahLst/>
            <a:cxnLst/>
            <a:rect l="l" t="t" r="r" b="b"/>
            <a:pathLst>
              <a:path w="34925" h="236220">
                <a:moveTo>
                  <a:pt x="34868" y="0"/>
                </a:moveTo>
                <a:lnTo>
                  <a:pt x="0" y="0"/>
                </a:lnTo>
                <a:lnTo>
                  <a:pt x="0" y="236170"/>
                </a:lnTo>
                <a:lnTo>
                  <a:pt x="34868" y="236170"/>
                </a:lnTo>
                <a:lnTo>
                  <a:pt x="34868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223244" y="3047907"/>
            <a:ext cx="44450" cy="245745"/>
          </a:xfrm>
          <a:custGeom>
            <a:avLst/>
            <a:gdLst/>
            <a:ahLst/>
            <a:cxnLst/>
            <a:rect l="l" t="t" r="r" b="b"/>
            <a:pathLst>
              <a:path w="44450" h="245745">
                <a:moveTo>
                  <a:pt x="39140" y="68469"/>
                </a:moveTo>
                <a:lnTo>
                  <a:pt x="4272" y="68469"/>
                </a:lnTo>
                <a:lnTo>
                  <a:pt x="4272" y="245678"/>
                </a:lnTo>
                <a:lnTo>
                  <a:pt x="39140" y="245678"/>
                </a:lnTo>
                <a:lnTo>
                  <a:pt x="39140" y="68469"/>
                </a:lnTo>
                <a:close/>
              </a:path>
              <a:path w="44450" h="245745">
                <a:moveTo>
                  <a:pt x="27894" y="0"/>
                </a:moveTo>
                <a:lnTo>
                  <a:pt x="15852" y="0"/>
                </a:lnTo>
                <a:lnTo>
                  <a:pt x="10701" y="2010"/>
                </a:lnTo>
                <a:lnTo>
                  <a:pt x="2136" y="10041"/>
                </a:lnTo>
                <a:lnTo>
                  <a:pt x="0" y="14962"/>
                </a:lnTo>
                <a:lnTo>
                  <a:pt x="41" y="26470"/>
                </a:lnTo>
                <a:lnTo>
                  <a:pt x="2268" y="31328"/>
                </a:lnTo>
                <a:lnTo>
                  <a:pt x="10780" y="39370"/>
                </a:lnTo>
                <a:lnTo>
                  <a:pt x="15852" y="41370"/>
                </a:lnTo>
                <a:lnTo>
                  <a:pt x="27894" y="41370"/>
                </a:lnTo>
                <a:lnTo>
                  <a:pt x="33067" y="39370"/>
                </a:lnTo>
                <a:lnTo>
                  <a:pt x="41726" y="31328"/>
                </a:lnTo>
                <a:lnTo>
                  <a:pt x="43904" y="26470"/>
                </a:lnTo>
                <a:lnTo>
                  <a:pt x="43904" y="14962"/>
                </a:lnTo>
                <a:lnTo>
                  <a:pt x="41726" y="10041"/>
                </a:lnTo>
                <a:lnTo>
                  <a:pt x="33067" y="2010"/>
                </a:lnTo>
                <a:lnTo>
                  <a:pt x="2789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" name="object 72"/>
          <p:cNvGrpSpPr/>
          <p:nvPr/>
        </p:nvGrpSpPr>
        <p:grpSpPr>
          <a:xfrm>
            <a:off x="17314053" y="3114168"/>
            <a:ext cx="366395" cy="183515"/>
            <a:chOff x="17314053" y="3114168"/>
            <a:chExt cx="366395" cy="183515"/>
          </a:xfrm>
        </p:grpSpPr>
        <p:pic>
          <p:nvPicPr>
            <p:cNvPr id="73" name="object 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314053" y="3114172"/>
              <a:ext cx="157387" cy="18305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514380" y="3114168"/>
              <a:ext cx="165628" cy="183052"/>
            </a:xfrm>
            <a:prstGeom prst="rect">
              <a:avLst/>
            </a:prstGeom>
          </p:spPr>
        </p:pic>
      </p:grpSp>
      <p:pic>
        <p:nvPicPr>
          <p:cNvPr id="75" name="object 7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6276600" y="5776515"/>
            <a:ext cx="2340363" cy="1090941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7730863" y="3047907"/>
            <a:ext cx="1555684" cy="311915"/>
          </a:xfrm>
          <a:prstGeom prst="rect">
            <a:avLst/>
          </a:prstGeom>
        </p:spPr>
      </p:pic>
      <p:sp>
        <p:nvSpPr>
          <p:cNvPr id="77" name="object 77"/>
          <p:cNvSpPr/>
          <p:nvPr/>
        </p:nvSpPr>
        <p:spPr>
          <a:xfrm>
            <a:off x="16510891" y="4042945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7042841" y="4042950"/>
            <a:ext cx="410209" cy="568325"/>
          </a:xfrm>
          <a:custGeom>
            <a:avLst/>
            <a:gdLst/>
            <a:ahLst/>
            <a:cxnLst/>
            <a:rect l="l" t="t" r="r" b="b"/>
            <a:pathLst>
              <a:path w="410209" h="568325">
                <a:moveTo>
                  <a:pt x="204925" y="0"/>
                </a:moveTo>
                <a:lnTo>
                  <a:pt x="154385" y="4823"/>
                </a:lnTo>
                <a:lnTo>
                  <a:pt x="109703" y="19297"/>
                </a:lnTo>
                <a:lnTo>
                  <a:pt x="72394" y="42128"/>
                </a:lnTo>
                <a:lnTo>
                  <a:pt x="43998" y="72018"/>
                </a:lnTo>
                <a:lnTo>
                  <a:pt x="26033" y="107748"/>
                </a:lnTo>
                <a:lnTo>
                  <a:pt x="20051" y="148110"/>
                </a:lnTo>
                <a:lnTo>
                  <a:pt x="21677" y="169474"/>
                </a:lnTo>
                <a:lnTo>
                  <a:pt x="21698" y="169751"/>
                </a:lnTo>
                <a:lnTo>
                  <a:pt x="26640" y="190115"/>
                </a:lnTo>
                <a:lnTo>
                  <a:pt x="34774" y="208966"/>
                </a:lnTo>
                <a:lnTo>
                  <a:pt x="34876" y="209201"/>
                </a:lnTo>
                <a:lnTo>
                  <a:pt x="60605" y="242632"/>
                </a:lnTo>
                <a:lnTo>
                  <a:pt x="95127" y="264625"/>
                </a:lnTo>
                <a:lnTo>
                  <a:pt x="115451" y="270996"/>
                </a:lnTo>
                <a:lnTo>
                  <a:pt x="115451" y="274337"/>
                </a:lnTo>
                <a:lnTo>
                  <a:pt x="70105" y="290625"/>
                </a:lnTo>
                <a:lnTo>
                  <a:pt x="33183" y="321673"/>
                </a:lnTo>
                <a:lnTo>
                  <a:pt x="8560" y="363572"/>
                </a:lnTo>
                <a:lnTo>
                  <a:pt x="0" y="412427"/>
                </a:lnTo>
                <a:lnTo>
                  <a:pt x="1637" y="434278"/>
                </a:lnTo>
                <a:lnTo>
                  <a:pt x="14727" y="474282"/>
                </a:lnTo>
                <a:lnTo>
                  <a:pt x="40525" y="509050"/>
                </a:lnTo>
                <a:lnTo>
                  <a:pt x="76810" y="536705"/>
                </a:lnTo>
                <a:lnTo>
                  <a:pt x="122785" y="556594"/>
                </a:lnTo>
                <a:lnTo>
                  <a:pt x="175872" y="566716"/>
                </a:lnTo>
                <a:lnTo>
                  <a:pt x="204925" y="567982"/>
                </a:lnTo>
                <a:lnTo>
                  <a:pt x="233972" y="566716"/>
                </a:lnTo>
                <a:lnTo>
                  <a:pt x="287059" y="556594"/>
                </a:lnTo>
                <a:lnTo>
                  <a:pt x="333046" y="536705"/>
                </a:lnTo>
                <a:lnTo>
                  <a:pt x="369426" y="509050"/>
                </a:lnTo>
                <a:lnTo>
                  <a:pt x="384454" y="491503"/>
                </a:lnTo>
                <a:lnTo>
                  <a:pt x="204925" y="491503"/>
                </a:lnTo>
                <a:lnTo>
                  <a:pt x="190082" y="490831"/>
                </a:lnTo>
                <a:lnTo>
                  <a:pt x="189903" y="490831"/>
                </a:lnTo>
                <a:lnTo>
                  <a:pt x="176015" y="488814"/>
                </a:lnTo>
                <a:lnTo>
                  <a:pt x="175872" y="488814"/>
                </a:lnTo>
                <a:lnTo>
                  <a:pt x="162940" y="485451"/>
                </a:lnTo>
                <a:lnTo>
                  <a:pt x="162802" y="485451"/>
                </a:lnTo>
                <a:lnTo>
                  <a:pt x="150351" y="480550"/>
                </a:lnTo>
                <a:lnTo>
                  <a:pt x="114342" y="450300"/>
                </a:lnTo>
                <a:lnTo>
                  <a:pt x="101724" y="405390"/>
                </a:lnTo>
                <a:lnTo>
                  <a:pt x="102558" y="392425"/>
                </a:lnTo>
                <a:lnTo>
                  <a:pt x="122385" y="348586"/>
                </a:lnTo>
                <a:lnTo>
                  <a:pt x="163663" y="321113"/>
                </a:lnTo>
                <a:lnTo>
                  <a:pt x="163535" y="321113"/>
                </a:lnTo>
                <a:lnTo>
                  <a:pt x="176628" y="317400"/>
                </a:lnTo>
                <a:lnTo>
                  <a:pt x="176497" y="317400"/>
                </a:lnTo>
                <a:lnTo>
                  <a:pt x="190391" y="315172"/>
                </a:lnTo>
                <a:lnTo>
                  <a:pt x="190229" y="315172"/>
                </a:lnTo>
                <a:lnTo>
                  <a:pt x="204925" y="314430"/>
                </a:lnTo>
                <a:lnTo>
                  <a:pt x="369830" y="314430"/>
                </a:lnTo>
                <a:lnTo>
                  <a:pt x="365645" y="310025"/>
                </a:lnTo>
                <a:lnTo>
                  <a:pt x="325528" y="283433"/>
                </a:lnTo>
                <a:lnTo>
                  <a:pt x="294765" y="274337"/>
                </a:lnTo>
                <a:lnTo>
                  <a:pt x="294765" y="270996"/>
                </a:lnTo>
                <a:lnTo>
                  <a:pt x="314773" y="264625"/>
                </a:lnTo>
                <a:lnTo>
                  <a:pt x="332858" y="255171"/>
                </a:lnTo>
                <a:lnTo>
                  <a:pt x="349020" y="242632"/>
                </a:lnTo>
                <a:lnTo>
                  <a:pt x="351931" y="239437"/>
                </a:lnTo>
                <a:lnTo>
                  <a:pt x="204925" y="239437"/>
                </a:lnTo>
                <a:lnTo>
                  <a:pt x="192464" y="238789"/>
                </a:lnTo>
                <a:lnTo>
                  <a:pt x="149792" y="223353"/>
                </a:lnTo>
                <a:lnTo>
                  <a:pt x="123207" y="190728"/>
                </a:lnTo>
                <a:lnTo>
                  <a:pt x="117688" y="169751"/>
                </a:lnTo>
                <a:lnTo>
                  <a:pt x="117635" y="169474"/>
                </a:lnTo>
                <a:lnTo>
                  <a:pt x="116938" y="157764"/>
                </a:lnTo>
                <a:lnTo>
                  <a:pt x="117504" y="148110"/>
                </a:lnTo>
                <a:lnTo>
                  <a:pt x="117622" y="146095"/>
                </a:lnTo>
                <a:lnTo>
                  <a:pt x="133922" y="107398"/>
                </a:lnTo>
                <a:lnTo>
                  <a:pt x="169040" y="83587"/>
                </a:lnTo>
                <a:lnTo>
                  <a:pt x="204925" y="77955"/>
                </a:lnTo>
                <a:lnTo>
                  <a:pt x="369300" y="77955"/>
                </a:lnTo>
                <a:lnTo>
                  <a:pt x="365674" y="72018"/>
                </a:lnTo>
                <a:lnTo>
                  <a:pt x="337125" y="42128"/>
                </a:lnTo>
                <a:lnTo>
                  <a:pt x="299781" y="19297"/>
                </a:lnTo>
                <a:lnTo>
                  <a:pt x="255180" y="4823"/>
                </a:lnTo>
                <a:lnTo>
                  <a:pt x="230760" y="1205"/>
                </a:lnTo>
                <a:lnTo>
                  <a:pt x="204925" y="0"/>
                </a:lnTo>
                <a:close/>
              </a:path>
              <a:path w="410209" h="568325">
                <a:moveTo>
                  <a:pt x="369830" y="314430"/>
                </a:moveTo>
                <a:lnTo>
                  <a:pt x="204925" y="314430"/>
                </a:lnTo>
                <a:lnTo>
                  <a:pt x="219368" y="315172"/>
                </a:lnTo>
                <a:lnTo>
                  <a:pt x="232996" y="317400"/>
                </a:lnTo>
                <a:lnTo>
                  <a:pt x="268804" y="332773"/>
                </a:lnTo>
                <a:lnTo>
                  <a:pt x="300240" y="368939"/>
                </a:lnTo>
                <a:lnTo>
                  <a:pt x="307749" y="405390"/>
                </a:lnTo>
                <a:lnTo>
                  <a:pt x="306950" y="417810"/>
                </a:lnTo>
                <a:lnTo>
                  <a:pt x="304552" y="429467"/>
                </a:lnTo>
                <a:lnTo>
                  <a:pt x="300553" y="440360"/>
                </a:lnTo>
                <a:lnTo>
                  <a:pt x="295058" y="450300"/>
                </a:lnTo>
                <a:lnTo>
                  <a:pt x="294954" y="450488"/>
                </a:lnTo>
                <a:lnTo>
                  <a:pt x="259123" y="480739"/>
                </a:lnTo>
                <a:lnTo>
                  <a:pt x="220003" y="490831"/>
                </a:lnTo>
                <a:lnTo>
                  <a:pt x="204925" y="491503"/>
                </a:lnTo>
                <a:lnTo>
                  <a:pt x="384454" y="491503"/>
                </a:lnTo>
                <a:lnTo>
                  <a:pt x="395391" y="474282"/>
                </a:lnTo>
                <a:lnTo>
                  <a:pt x="403623" y="454897"/>
                </a:lnTo>
                <a:lnTo>
                  <a:pt x="408561" y="434278"/>
                </a:lnTo>
                <a:lnTo>
                  <a:pt x="410207" y="412427"/>
                </a:lnTo>
                <a:lnTo>
                  <a:pt x="409245" y="395491"/>
                </a:lnTo>
                <a:lnTo>
                  <a:pt x="406359" y="379207"/>
                </a:lnTo>
                <a:lnTo>
                  <a:pt x="401549" y="363572"/>
                </a:lnTo>
                <a:lnTo>
                  <a:pt x="394922" y="348825"/>
                </a:lnTo>
                <a:lnTo>
                  <a:pt x="394815" y="348586"/>
                </a:lnTo>
                <a:lnTo>
                  <a:pt x="386433" y="334527"/>
                </a:lnTo>
                <a:lnTo>
                  <a:pt x="376711" y="321673"/>
                </a:lnTo>
                <a:lnTo>
                  <a:pt x="369830" y="314430"/>
                </a:lnTo>
                <a:close/>
              </a:path>
              <a:path w="410209" h="568325">
                <a:moveTo>
                  <a:pt x="369300" y="77955"/>
                </a:moveTo>
                <a:lnTo>
                  <a:pt x="204925" y="77955"/>
                </a:lnTo>
                <a:lnTo>
                  <a:pt x="217532" y="78580"/>
                </a:lnTo>
                <a:lnTo>
                  <a:pt x="229373" y="80456"/>
                </a:lnTo>
                <a:lnTo>
                  <a:pt x="268452" y="99949"/>
                </a:lnTo>
                <a:lnTo>
                  <a:pt x="290120" y="135213"/>
                </a:lnTo>
                <a:lnTo>
                  <a:pt x="292902" y="157764"/>
                </a:lnTo>
                <a:lnTo>
                  <a:pt x="292182" y="169474"/>
                </a:lnTo>
                <a:lnTo>
                  <a:pt x="275132" y="208966"/>
                </a:lnTo>
                <a:lnTo>
                  <a:pt x="240002" y="233597"/>
                </a:lnTo>
                <a:lnTo>
                  <a:pt x="204925" y="239437"/>
                </a:lnTo>
                <a:lnTo>
                  <a:pt x="351931" y="239437"/>
                </a:lnTo>
                <a:lnTo>
                  <a:pt x="383163" y="190115"/>
                </a:lnTo>
                <a:lnTo>
                  <a:pt x="389799" y="148110"/>
                </a:lnTo>
                <a:lnTo>
                  <a:pt x="388291" y="127351"/>
                </a:lnTo>
                <a:lnTo>
                  <a:pt x="383768" y="107748"/>
                </a:lnTo>
                <a:lnTo>
                  <a:pt x="376229" y="89303"/>
                </a:lnTo>
                <a:lnTo>
                  <a:pt x="369300" y="77955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9" name="object 7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6276590" y="8904135"/>
            <a:ext cx="3384818" cy="1081437"/>
          </a:xfrm>
          <a:prstGeom prst="rect">
            <a:avLst/>
          </a:prstGeom>
        </p:spPr>
      </p:pic>
      <p:sp>
        <p:nvSpPr>
          <p:cNvPr id="80" name="object 80"/>
          <p:cNvSpPr/>
          <p:nvPr/>
        </p:nvSpPr>
        <p:spPr>
          <a:xfrm>
            <a:off x="16510891" y="7161060"/>
            <a:ext cx="425450" cy="568325"/>
          </a:xfrm>
          <a:custGeom>
            <a:avLst/>
            <a:gdLst/>
            <a:ahLst/>
            <a:cxnLst/>
            <a:rect l="l" t="t" r="r" b="b"/>
            <a:pathLst>
              <a:path w="425450" h="568325">
                <a:moveTo>
                  <a:pt x="212716" y="0"/>
                </a:moveTo>
                <a:lnTo>
                  <a:pt x="150488" y="8443"/>
                </a:lnTo>
                <a:lnTo>
                  <a:pt x="98195" y="33779"/>
                </a:lnTo>
                <a:lnTo>
                  <a:pt x="56335" y="74985"/>
                </a:lnTo>
                <a:lnTo>
                  <a:pt x="25423" y="131043"/>
                </a:lnTo>
                <a:lnTo>
                  <a:pt x="6354" y="201115"/>
                </a:lnTo>
                <a:lnTo>
                  <a:pt x="1588" y="241090"/>
                </a:lnTo>
                <a:lnTo>
                  <a:pt x="0" y="284357"/>
                </a:lnTo>
                <a:lnTo>
                  <a:pt x="1571" y="327471"/>
                </a:lnTo>
                <a:lnTo>
                  <a:pt x="6280" y="367335"/>
                </a:lnTo>
                <a:lnTo>
                  <a:pt x="25186" y="437316"/>
                </a:lnTo>
                <a:lnTo>
                  <a:pt x="25245" y="437494"/>
                </a:lnTo>
                <a:lnTo>
                  <a:pt x="56058" y="493372"/>
                </a:lnTo>
                <a:lnTo>
                  <a:pt x="98007" y="534392"/>
                </a:lnTo>
                <a:lnTo>
                  <a:pt x="150348" y="559586"/>
                </a:lnTo>
                <a:lnTo>
                  <a:pt x="212349" y="567982"/>
                </a:lnTo>
                <a:lnTo>
                  <a:pt x="244879" y="565883"/>
                </a:lnTo>
                <a:lnTo>
                  <a:pt x="302416" y="549089"/>
                </a:lnTo>
                <a:lnTo>
                  <a:pt x="349768" y="515738"/>
                </a:lnTo>
                <a:lnTo>
                  <a:pt x="374771" y="484833"/>
                </a:lnTo>
                <a:lnTo>
                  <a:pt x="212349" y="484833"/>
                </a:lnTo>
                <a:lnTo>
                  <a:pt x="195015" y="483360"/>
                </a:lnTo>
                <a:lnTo>
                  <a:pt x="151094" y="461252"/>
                </a:lnTo>
                <a:lnTo>
                  <a:pt x="120115" y="413995"/>
                </a:lnTo>
                <a:lnTo>
                  <a:pt x="107171" y="369389"/>
                </a:lnTo>
                <a:lnTo>
                  <a:pt x="100673" y="315093"/>
                </a:lnTo>
                <a:lnTo>
                  <a:pt x="99860" y="284357"/>
                </a:lnTo>
                <a:lnTo>
                  <a:pt x="100685" y="253458"/>
                </a:lnTo>
                <a:lnTo>
                  <a:pt x="107277" y="198891"/>
                </a:lnTo>
                <a:lnTo>
                  <a:pt x="120370" y="154087"/>
                </a:lnTo>
                <a:lnTo>
                  <a:pt x="139492" y="119744"/>
                </a:lnTo>
                <a:lnTo>
                  <a:pt x="179075" y="88726"/>
                </a:lnTo>
                <a:lnTo>
                  <a:pt x="212349" y="82793"/>
                </a:lnTo>
                <a:lnTo>
                  <a:pt x="374018" y="82793"/>
                </a:lnTo>
                <a:lnTo>
                  <a:pt x="369007" y="74985"/>
                </a:lnTo>
                <a:lnTo>
                  <a:pt x="327058" y="33779"/>
                </a:lnTo>
                <a:lnTo>
                  <a:pt x="274716" y="8443"/>
                </a:lnTo>
                <a:lnTo>
                  <a:pt x="244923" y="2110"/>
                </a:lnTo>
                <a:lnTo>
                  <a:pt x="212716" y="0"/>
                </a:lnTo>
                <a:close/>
              </a:path>
              <a:path w="425450" h="568325">
                <a:moveTo>
                  <a:pt x="374018" y="82793"/>
                </a:moveTo>
                <a:lnTo>
                  <a:pt x="212349" y="82793"/>
                </a:lnTo>
                <a:lnTo>
                  <a:pt x="229677" y="84276"/>
                </a:lnTo>
                <a:lnTo>
                  <a:pt x="245662" y="88726"/>
                </a:lnTo>
                <a:lnTo>
                  <a:pt x="285470" y="119744"/>
                </a:lnTo>
                <a:lnTo>
                  <a:pt x="304683" y="154087"/>
                </a:lnTo>
                <a:lnTo>
                  <a:pt x="317792" y="198891"/>
                </a:lnTo>
                <a:lnTo>
                  <a:pt x="324380" y="253458"/>
                </a:lnTo>
                <a:lnTo>
                  <a:pt x="325204" y="284357"/>
                </a:lnTo>
                <a:lnTo>
                  <a:pt x="324380" y="315093"/>
                </a:lnTo>
                <a:lnTo>
                  <a:pt x="317792" y="369389"/>
                </a:lnTo>
                <a:lnTo>
                  <a:pt x="304695" y="413995"/>
                </a:lnTo>
                <a:lnTo>
                  <a:pt x="285572" y="448148"/>
                </a:lnTo>
                <a:lnTo>
                  <a:pt x="245896" y="478940"/>
                </a:lnTo>
                <a:lnTo>
                  <a:pt x="212349" y="484833"/>
                </a:lnTo>
                <a:lnTo>
                  <a:pt x="374771" y="484833"/>
                </a:lnTo>
                <a:lnTo>
                  <a:pt x="399925" y="437494"/>
                </a:lnTo>
                <a:lnTo>
                  <a:pt x="418753" y="367569"/>
                </a:lnTo>
                <a:lnTo>
                  <a:pt x="418804" y="367335"/>
                </a:lnTo>
                <a:lnTo>
                  <a:pt x="423482" y="327624"/>
                </a:lnTo>
                <a:lnTo>
                  <a:pt x="425065" y="284357"/>
                </a:lnTo>
                <a:lnTo>
                  <a:pt x="423487" y="241090"/>
                </a:lnTo>
                <a:lnTo>
                  <a:pt x="418752" y="201115"/>
                </a:lnTo>
                <a:lnTo>
                  <a:pt x="410863" y="164432"/>
                </a:lnTo>
                <a:lnTo>
                  <a:pt x="399820" y="131043"/>
                </a:lnTo>
                <a:lnTo>
                  <a:pt x="385806" y="101157"/>
                </a:lnTo>
                <a:lnTo>
                  <a:pt x="374018" y="8279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7042834" y="7160686"/>
            <a:ext cx="410209" cy="568960"/>
          </a:xfrm>
          <a:custGeom>
            <a:avLst/>
            <a:gdLst/>
            <a:ahLst/>
            <a:cxnLst/>
            <a:rect l="l" t="t" r="r" b="b"/>
            <a:pathLst>
              <a:path w="410209" h="568959">
                <a:moveTo>
                  <a:pt x="103211" y="411327"/>
                </a:moveTo>
                <a:lnTo>
                  <a:pt x="5204" y="411327"/>
                </a:lnTo>
                <a:lnTo>
                  <a:pt x="9401" y="432766"/>
                </a:lnTo>
                <a:lnTo>
                  <a:pt x="25108" y="473835"/>
                </a:lnTo>
                <a:lnTo>
                  <a:pt x="49786" y="509125"/>
                </a:lnTo>
                <a:lnTo>
                  <a:pt x="82482" y="537227"/>
                </a:lnTo>
                <a:lnTo>
                  <a:pt x="122672" y="557355"/>
                </a:lnTo>
                <a:lnTo>
                  <a:pt x="122800" y="557355"/>
                </a:lnTo>
                <a:lnTo>
                  <a:pt x="144924" y="563673"/>
                </a:lnTo>
                <a:lnTo>
                  <a:pt x="145062" y="563673"/>
                </a:lnTo>
                <a:lnTo>
                  <a:pt x="168621" y="567463"/>
                </a:lnTo>
                <a:lnTo>
                  <a:pt x="193795" y="568726"/>
                </a:lnTo>
                <a:lnTo>
                  <a:pt x="240801" y="563673"/>
                </a:lnTo>
                <a:lnTo>
                  <a:pt x="283080" y="548506"/>
                </a:lnTo>
                <a:lnTo>
                  <a:pt x="320101" y="523630"/>
                </a:lnTo>
                <a:lnTo>
                  <a:pt x="351381" y="489472"/>
                </a:lnTo>
                <a:lnTo>
                  <a:pt x="355624" y="482980"/>
                </a:lnTo>
                <a:lnTo>
                  <a:pt x="193795" y="482980"/>
                </a:lnTo>
                <a:lnTo>
                  <a:pt x="176260" y="481739"/>
                </a:lnTo>
                <a:lnTo>
                  <a:pt x="133838" y="463116"/>
                </a:lnTo>
                <a:lnTo>
                  <a:pt x="107905" y="426539"/>
                </a:lnTo>
                <a:lnTo>
                  <a:pt x="103211" y="411327"/>
                </a:lnTo>
                <a:close/>
              </a:path>
              <a:path w="410209" h="568959">
                <a:moveTo>
                  <a:pt x="409146" y="294022"/>
                </a:moveTo>
                <a:lnTo>
                  <a:pt x="313697" y="294022"/>
                </a:lnTo>
                <a:lnTo>
                  <a:pt x="313022" y="316108"/>
                </a:lnTo>
                <a:lnTo>
                  <a:pt x="312913" y="319683"/>
                </a:lnTo>
                <a:lnTo>
                  <a:pt x="312827" y="322490"/>
                </a:lnTo>
                <a:lnTo>
                  <a:pt x="305869" y="373163"/>
                </a:lnTo>
                <a:lnTo>
                  <a:pt x="292022" y="415297"/>
                </a:lnTo>
                <a:lnTo>
                  <a:pt x="271694" y="447778"/>
                </a:lnTo>
                <a:lnTo>
                  <a:pt x="229431" y="477317"/>
                </a:lnTo>
                <a:lnTo>
                  <a:pt x="193795" y="482980"/>
                </a:lnTo>
                <a:lnTo>
                  <a:pt x="355624" y="482980"/>
                </a:lnTo>
                <a:lnTo>
                  <a:pt x="364748" y="469018"/>
                </a:lnTo>
                <a:lnTo>
                  <a:pt x="376440" y="446453"/>
                </a:lnTo>
                <a:lnTo>
                  <a:pt x="386460" y="421778"/>
                </a:lnTo>
                <a:lnTo>
                  <a:pt x="394697" y="395370"/>
                </a:lnTo>
                <a:lnTo>
                  <a:pt x="394815" y="394993"/>
                </a:lnTo>
                <a:lnTo>
                  <a:pt x="401392" y="366173"/>
                </a:lnTo>
                <a:lnTo>
                  <a:pt x="406091" y="335407"/>
                </a:lnTo>
                <a:lnTo>
                  <a:pt x="408911" y="302691"/>
                </a:lnTo>
                <a:lnTo>
                  <a:pt x="409136" y="294388"/>
                </a:lnTo>
                <a:lnTo>
                  <a:pt x="409146" y="294022"/>
                </a:lnTo>
                <a:close/>
              </a:path>
              <a:path w="410209" h="568959">
                <a:moveTo>
                  <a:pt x="200109" y="0"/>
                </a:moveTo>
                <a:lnTo>
                  <a:pt x="144046" y="5662"/>
                </a:lnTo>
                <a:lnTo>
                  <a:pt x="95421" y="24124"/>
                </a:lnTo>
                <a:lnTo>
                  <a:pt x="55414" y="53639"/>
                </a:lnTo>
                <a:lnTo>
                  <a:pt x="25255" y="92436"/>
                </a:lnTo>
                <a:lnTo>
                  <a:pt x="6313" y="138660"/>
                </a:lnTo>
                <a:lnTo>
                  <a:pt x="0" y="190444"/>
                </a:lnTo>
                <a:lnTo>
                  <a:pt x="1415" y="215739"/>
                </a:lnTo>
                <a:lnTo>
                  <a:pt x="12739" y="262144"/>
                </a:lnTo>
                <a:lnTo>
                  <a:pt x="35104" y="302691"/>
                </a:lnTo>
                <a:lnTo>
                  <a:pt x="65915" y="334591"/>
                </a:lnTo>
                <a:lnTo>
                  <a:pt x="104615" y="357443"/>
                </a:lnTo>
                <a:lnTo>
                  <a:pt x="148326" y="369049"/>
                </a:lnTo>
                <a:lnTo>
                  <a:pt x="171890" y="370501"/>
                </a:lnTo>
                <a:lnTo>
                  <a:pt x="186689" y="369920"/>
                </a:lnTo>
                <a:lnTo>
                  <a:pt x="228317" y="361214"/>
                </a:lnTo>
                <a:lnTo>
                  <a:pt x="264828" y="342903"/>
                </a:lnTo>
                <a:lnTo>
                  <a:pt x="294724" y="316108"/>
                </a:lnTo>
                <a:lnTo>
                  <a:pt x="309761" y="294388"/>
                </a:lnTo>
                <a:lnTo>
                  <a:pt x="198245" y="294388"/>
                </a:lnTo>
                <a:lnTo>
                  <a:pt x="183989" y="293508"/>
                </a:lnTo>
                <a:lnTo>
                  <a:pt x="146089" y="280274"/>
                </a:lnTo>
                <a:lnTo>
                  <a:pt x="117166" y="253487"/>
                </a:lnTo>
                <a:lnTo>
                  <a:pt x="99869" y="216527"/>
                </a:lnTo>
                <a:lnTo>
                  <a:pt x="96531" y="188214"/>
                </a:lnTo>
                <a:lnTo>
                  <a:pt x="97389" y="173537"/>
                </a:lnTo>
                <a:lnTo>
                  <a:pt x="110268" y="133828"/>
                </a:lnTo>
                <a:lnTo>
                  <a:pt x="136187" y="102999"/>
                </a:lnTo>
                <a:lnTo>
                  <a:pt x="171665" y="84596"/>
                </a:lnTo>
                <a:lnTo>
                  <a:pt x="171459" y="84596"/>
                </a:lnTo>
                <a:lnTo>
                  <a:pt x="185329" y="81846"/>
                </a:lnTo>
                <a:lnTo>
                  <a:pt x="185071" y="81846"/>
                </a:lnTo>
                <a:lnTo>
                  <a:pt x="199732" y="80929"/>
                </a:lnTo>
                <a:lnTo>
                  <a:pt x="362352" y="80929"/>
                </a:lnTo>
                <a:lnTo>
                  <a:pt x="358417" y="74976"/>
                </a:lnTo>
                <a:lnTo>
                  <a:pt x="328660" y="43941"/>
                </a:lnTo>
                <a:lnTo>
                  <a:pt x="294967" y="21669"/>
                </a:lnTo>
                <a:lnTo>
                  <a:pt x="257981" y="7726"/>
                </a:lnTo>
                <a:lnTo>
                  <a:pt x="219653" y="858"/>
                </a:lnTo>
                <a:lnTo>
                  <a:pt x="200109" y="0"/>
                </a:lnTo>
                <a:close/>
              </a:path>
              <a:path w="410209" h="568959">
                <a:moveTo>
                  <a:pt x="362352" y="80929"/>
                </a:moveTo>
                <a:lnTo>
                  <a:pt x="199732" y="80929"/>
                </a:lnTo>
                <a:lnTo>
                  <a:pt x="214339" y="81846"/>
                </a:lnTo>
                <a:lnTo>
                  <a:pt x="228084" y="84596"/>
                </a:lnTo>
                <a:lnTo>
                  <a:pt x="263988" y="103520"/>
                </a:lnTo>
                <a:lnTo>
                  <a:pt x="289572" y="134393"/>
                </a:lnTo>
                <a:lnTo>
                  <a:pt x="302098" y="173090"/>
                </a:lnTo>
                <a:lnTo>
                  <a:pt x="302933" y="187104"/>
                </a:lnTo>
                <a:lnTo>
                  <a:pt x="302434" y="197891"/>
                </a:lnTo>
                <a:lnTo>
                  <a:pt x="290580" y="237685"/>
                </a:lnTo>
                <a:lnTo>
                  <a:pt x="265500" y="269493"/>
                </a:lnTo>
                <a:lnTo>
                  <a:pt x="229876" y="289591"/>
                </a:lnTo>
                <a:lnTo>
                  <a:pt x="198245" y="294388"/>
                </a:lnTo>
                <a:lnTo>
                  <a:pt x="309761" y="294388"/>
                </a:lnTo>
                <a:lnTo>
                  <a:pt x="309990" y="294022"/>
                </a:lnTo>
                <a:lnTo>
                  <a:pt x="409146" y="294022"/>
                </a:lnTo>
                <a:lnTo>
                  <a:pt x="409266" y="289591"/>
                </a:lnTo>
                <a:lnTo>
                  <a:pt x="409367" y="285855"/>
                </a:lnTo>
                <a:lnTo>
                  <a:pt x="409494" y="281193"/>
                </a:lnTo>
                <a:lnTo>
                  <a:pt x="409519" y="280274"/>
                </a:lnTo>
                <a:lnTo>
                  <a:pt x="409642" y="275737"/>
                </a:lnTo>
                <a:lnTo>
                  <a:pt x="409727" y="272601"/>
                </a:lnTo>
                <a:lnTo>
                  <a:pt x="409851" y="268023"/>
                </a:lnTo>
                <a:lnTo>
                  <a:pt x="405397" y="198102"/>
                </a:lnTo>
                <a:lnTo>
                  <a:pt x="392029" y="140519"/>
                </a:lnTo>
                <a:lnTo>
                  <a:pt x="371154" y="94248"/>
                </a:lnTo>
                <a:lnTo>
                  <a:pt x="362352" y="80929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3296" y="628253"/>
            <a:ext cx="19815789" cy="94274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606" y="628253"/>
            <a:ext cx="19380886" cy="94237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298555"/>
          </a:xfrm>
          <a:custGeom>
            <a:avLst/>
            <a:gdLst/>
            <a:ahLst/>
            <a:cxnLst/>
            <a:rect l="l" t="t" r="r" b="b"/>
            <a:pathLst>
              <a:path w="20104100" h="11298555">
                <a:moveTo>
                  <a:pt x="20104099" y="0"/>
                </a:moveTo>
                <a:lnTo>
                  <a:pt x="0" y="0"/>
                </a:lnTo>
                <a:lnTo>
                  <a:pt x="0" y="11298451"/>
                </a:lnTo>
                <a:lnTo>
                  <a:pt x="20104099" y="11298451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642872" y="10620192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05" y="56747"/>
                </a:lnTo>
                <a:lnTo>
                  <a:pt x="111009" y="56747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920" y="56747"/>
                </a:lnTo>
                <a:lnTo>
                  <a:pt x="883723" y="56747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63" y="52281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1" y="48731"/>
                </a:lnTo>
                <a:lnTo>
                  <a:pt x="165506" y="49590"/>
                </a:lnTo>
                <a:lnTo>
                  <a:pt x="165200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062082" y="10489101"/>
            <a:ext cx="1557020" cy="431165"/>
          </a:xfrm>
          <a:custGeom>
            <a:avLst/>
            <a:gdLst/>
            <a:ahLst/>
            <a:cxnLst/>
            <a:rect l="l" t="t" r="r" b="b"/>
            <a:pathLst>
              <a:path w="1557019" h="431165">
                <a:moveTo>
                  <a:pt x="392201" y="130302"/>
                </a:moveTo>
                <a:lnTo>
                  <a:pt x="367715" y="87769"/>
                </a:lnTo>
                <a:lnTo>
                  <a:pt x="331317" y="54737"/>
                </a:lnTo>
                <a:lnTo>
                  <a:pt x="285813" y="33337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22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80"/>
                </a:lnTo>
                <a:lnTo>
                  <a:pt x="215315" y="340614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54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302"/>
                </a:lnTo>
                <a:close/>
              </a:path>
              <a:path w="155701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66"/>
                </a:lnTo>
                <a:lnTo>
                  <a:pt x="578408" y="336918"/>
                </a:lnTo>
                <a:lnTo>
                  <a:pt x="554088" y="352107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66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63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33"/>
                </a:lnTo>
                <a:lnTo>
                  <a:pt x="467677" y="163296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68"/>
                </a:lnTo>
                <a:lnTo>
                  <a:pt x="405841" y="372605"/>
                </a:lnTo>
                <a:lnTo>
                  <a:pt x="433984" y="403656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57021" y="357327"/>
                </a:lnTo>
                <a:lnTo>
                  <a:pt x="672922" y="332816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557019" h="431165">
                <a:moveTo>
                  <a:pt x="1011224" y="279044"/>
                </a:moveTo>
                <a:lnTo>
                  <a:pt x="1010996" y="220421"/>
                </a:lnTo>
                <a:lnTo>
                  <a:pt x="991793" y="177063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57"/>
                </a:lnTo>
                <a:lnTo>
                  <a:pt x="785317" y="422757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64"/>
                </a:lnTo>
                <a:lnTo>
                  <a:pt x="882624" y="208026"/>
                </a:lnTo>
                <a:lnTo>
                  <a:pt x="906322" y="212940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57"/>
                </a:lnTo>
                <a:lnTo>
                  <a:pt x="988301" y="422757"/>
                </a:lnTo>
                <a:lnTo>
                  <a:pt x="1011224" y="279044"/>
                </a:lnTo>
                <a:close/>
              </a:path>
              <a:path w="155701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28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48"/>
                </a:lnTo>
                <a:lnTo>
                  <a:pt x="1116914" y="145961"/>
                </a:lnTo>
                <a:lnTo>
                  <a:pt x="1058189" y="145961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61"/>
                </a:lnTo>
                <a:lnTo>
                  <a:pt x="1196314" y="145961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54"/>
                </a:lnTo>
                <a:lnTo>
                  <a:pt x="1299210" y="7835"/>
                </a:lnTo>
                <a:close/>
              </a:path>
              <a:path w="1557019" h="431165">
                <a:moveTo>
                  <a:pt x="1556435" y="281279"/>
                </a:moveTo>
                <a:lnTo>
                  <a:pt x="1554911" y="255549"/>
                </a:lnTo>
                <a:lnTo>
                  <a:pt x="1553705" y="235077"/>
                </a:lnTo>
                <a:lnTo>
                  <a:pt x="1553578" y="232930"/>
                </a:lnTo>
                <a:lnTo>
                  <a:pt x="1540268" y="197396"/>
                </a:lnTo>
                <a:lnTo>
                  <a:pt x="1538566" y="192849"/>
                </a:lnTo>
                <a:lnTo>
                  <a:pt x="1512785" y="162471"/>
                </a:lnTo>
                <a:lnTo>
                  <a:pt x="1488211" y="148996"/>
                </a:lnTo>
                <a:lnTo>
                  <a:pt x="1488211" y="255549"/>
                </a:lnTo>
                <a:lnTo>
                  <a:pt x="1342821" y="255549"/>
                </a:lnTo>
                <a:lnTo>
                  <a:pt x="1357553" y="230187"/>
                </a:lnTo>
                <a:lnTo>
                  <a:pt x="1377149" y="212013"/>
                </a:lnTo>
                <a:lnTo>
                  <a:pt x="1399997" y="201066"/>
                </a:lnTo>
                <a:lnTo>
                  <a:pt x="1424470" y="197396"/>
                </a:lnTo>
                <a:lnTo>
                  <a:pt x="1447241" y="200901"/>
                </a:lnTo>
                <a:lnTo>
                  <a:pt x="1466621" y="211582"/>
                </a:lnTo>
                <a:lnTo>
                  <a:pt x="1480845" y="229717"/>
                </a:lnTo>
                <a:lnTo>
                  <a:pt x="1488211" y="255549"/>
                </a:lnTo>
                <a:lnTo>
                  <a:pt x="1488211" y="148996"/>
                </a:lnTo>
                <a:lnTo>
                  <a:pt x="1477645" y="143192"/>
                </a:lnTo>
                <a:lnTo>
                  <a:pt x="1434528" y="136448"/>
                </a:lnTo>
                <a:lnTo>
                  <a:pt x="1382610" y="144132"/>
                </a:lnTo>
                <a:lnTo>
                  <a:pt x="1338414" y="165150"/>
                </a:lnTo>
                <a:lnTo>
                  <a:pt x="1303235" y="196481"/>
                </a:lnTo>
                <a:lnTo>
                  <a:pt x="1278369" y="235077"/>
                </a:lnTo>
                <a:lnTo>
                  <a:pt x="1265097" y="277926"/>
                </a:lnTo>
                <a:lnTo>
                  <a:pt x="1264907" y="326694"/>
                </a:lnTo>
                <a:lnTo>
                  <a:pt x="1279525" y="368338"/>
                </a:lnTo>
                <a:lnTo>
                  <a:pt x="1306601" y="400799"/>
                </a:lnTo>
                <a:lnTo>
                  <a:pt x="1343774" y="422033"/>
                </a:lnTo>
                <a:lnTo>
                  <a:pt x="1388681" y="430022"/>
                </a:lnTo>
                <a:lnTo>
                  <a:pt x="1426273" y="426732"/>
                </a:lnTo>
                <a:lnTo>
                  <a:pt x="1461300" y="416318"/>
                </a:lnTo>
                <a:lnTo>
                  <a:pt x="1492872" y="399199"/>
                </a:lnTo>
                <a:lnTo>
                  <a:pt x="1520088" y="375780"/>
                </a:lnTo>
                <a:lnTo>
                  <a:pt x="1509001" y="366268"/>
                </a:lnTo>
                <a:lnTo>
                  <a:pt x="1473111" y="335521"/>
                </a:lnTo>
                <a:lnTo>
                  <a:pt x="1458112" y="348107"/>
                </a:lnTo>
                <a:lnTo>
                  <a:pt x="1440332" y="357809"/>
                </a:lnTo>
                <a:lnTo>
                  <a:pt x="1420355" y="364058"/>
                </a:lnTo>
                <a:lnTo>
                  <a:pt x="1398739" y="366268"/>
                </a:lnTo>
                <a:lnTo>
                  <a:pt x="1374851" y="362267"/>
                </a:lnTo>
                <a:lnTo>
                  <a:pt x="1354772" y="350545"/>
                </a:lnTo>
                <a:lnTo>
                  <a:pt x="1340472" y="331597"/>
                </a:lnTo>
                <a:lnTo>
                  <a:pt x="1333868" y="305879"/>
                </a:lnTo>
                <a:lnTo>
                  <a:pt x="1552511" y="305879"/>
                </a:lnTo>
                <a:lnTo>
                  <a:pt x="1555877" y="289102"/>
                </a:lnTo>
                <a:lnTo>
                  <a:pt x="1556435" y="28127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61609" y="10501915"/>
            <a:ext cx="436880" cy="436880"/>
            <a:chOff x="361609" y="10501915"/>
            <a:chExt cx="436880" cy="436880"/>
          </a:xfrm>
        </p:grpSpPr>
        <p:sp>
          <p:nvSpPr>
            <p:cNvPr id="6" name="object 6"/>
            <p:cNvSpPr/>
            <p:nvPr/>
          </p:nvSpPr>
          <p:spPr>
            <a:xfrm>
              <a:off x="361609" y="10501915"/>
              <a:ext cx="436880" cy="436880"/>
            </a:xfrm>
            <a:custGeom>
              <a:avLst/>
              <a:gdLst/>
              <a:ahLst/>
              <a:cxnLst/>
              <a:rect l="l" t="t" r="r" b="b"/>
              <a:pathLst>
                <a:path w="436880" h="436879">
                  <a:moveTo>
                    <a:pt x="218349" y="0"/>
                  </a:moveTo>
                  <a:lnTo>
                    <a:pt x="168283" y="5766"/>
                  </a:lnTo>
                  <a:lnTo>
                    <a:pt x="122323" y="22192"/>
                  </a:lnTo>
                  <a:lnTo>
                    <a:pt x="81782" y="47967"/>
                  </a:lnTo>
                  <a:lnTo>
                    <a:pt x="47968" y="81780"/>
                  </a:lnTo>
                  <a:lnTo>
                    <a:pt x="22192" y="122320"/>
                  </a:lnTo>
                  <a:lnTo>
                    <a:pt x="5766" y="168276"/>
                  </a:lnTo>
                  <a:lnTo>
                    <a:pt x="0" y="218338"/>
                  </a:lnTo>
                  <a:lnTo>
                    <a:pt x="5766" y="268401"/>
                  </a:lnTo>
                  <a:lnTo>
                    <a:pt x="22192" y="314357"/>
                  </a:lnTo>
                  <a:lnTo>
                    <a:pt x="47968" y="354897"/>
                  </a:lnTo>
                  <a:lnTo>
                    <a:pt x="81782" y="388710"/>
                  </a:lnTo>
                  <a:lnTo>
                    <a:pt x="122323" y="414485"/>
                  </a:lnTo>
                  <a:lnTo>
                    <a:pt x="168283" y="430911"/>
                  </a:lnTo>
                  <a:lnTo>
                    <a:pt x="218349" y="436677"/>
                  </a:lnTo>
                  <a:lnTo>
                    <a:pt x="268411" y="430911"/>
                  </a:lnTo>
                  <a:lnTo>
                    <a:pt x="314368" y="414485"/>
                  </a:lnTo>
                  <a:lnTo>
                    <a:pt x="354908" y="388710"/>
                  </a:lnTo>
                  <a:lnTo>
                    <a:pt x="388720" y="354897"/>
                  </a:lnTo>
                  <a:lnTo>
                    <a:pt x="414495" y="314357"/>
                  </a:lnTo>
                  <a:lnTo>
                    <a:pt x="430921" y="268401"/>
                  </a:lnTo>
                  <a:lnTo>
                    <a:pt x="436688" y="218338"/>
                  </a:lnTo>
                  <a:lnTo>
                    <a:pt x="430921" y="168276"/>
                  </a:lnTo>
                  <a:lnTo>
                    <a:pt x="414495" y="122320"/>
                  </a:lnTo>
                  <a:lnTo>
                    <a:pt x="388720" y="81780"/>
                  </a:lnTo>
                  <a:lnTo>
                    <a:pt x="354908" y="47967"/>
                  </a:lnTo>
                  <a:lnTo>
                    <a:pt x="314368" y="22192"/>
                  </a:lnTo>
                  <a:lnTo>
                    <a:pt x="268411" y="5766"/>
                  </a:lnTo>
                  <a:lnTo>
                    <a:pt x="218349" y="0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8124" y="10616850"/>
              <a:ext cx="283845" cy="207010"/>
            </a:xfrm>
            <a:custGeom>
              <a:avLst/>
              <a:gdLst/>
              <a:ahLst/>
              <a:cxnLst/>
              <a:rect l="l" t="t" r="r" b="b"/>
              <a:pathLst>
                <a:path w="283845" h="207009">
                  <a:moveTo>
                    <a:pt x="214249" y="97726"/>
                  </a:moveTo>
                  <a:lnTo>
                    <a:pt x="0" y="97726"/>
                  </a:lnTo>
                  <a:lnTo>
                    <a:pt x="0" y="117398"/>
                  </a:lnTo>
                  <a:lnTo>
                    <a:pt x="214249" y="117398"/>
                  </a:lnTo>
                  <a:lnTo>
                    <a:pt x="214249" y="97726"/>
                  </a:lnTo>
                  <a:close/>
                </a:path>
                <a:path w="283845" h="207009">
                  <a:moveTo>
                    <a:pt x="283641" y="99923"/>
                  </a:moveTo>
                  <a:lnTo>
                    <a:pt x="176479" y="0"/>
                  </a:lnTo>
                  <a:lnTo>
                    <a:pt x="163068" y="14376"/>
                  </a:lnTo>
                  <a:lnTo>
                    <a:pt x="255333" y="100406"/>
                  </a:lnTo>
                  <a:lnTo>
                    <a:pt x="162826" y="192925"/>
                  </a:lnTo>
                  <a:lnTo>
                    <a:pt x="176733" y="206832"/>
                  </a:lnTo>
                  <a:lnTo>
                    <a:pt x="283641" y="9992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606" y="618146"/>
            <a:ext cx="19420051" cy="945492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93699" y="4807432"/>
            <a:ext cx="5909310" cy="2476500"/>
          </a:xfrm>
          <a:custGeom>
            <a:avLst/>
            <a:gdLst/>
            <a:ahLst/>
            <a:cxnLst/>
            <a:rect l="l" t="t" r="r" b="b"/>
            <a:pathLst>
              <a:path w="5909309" h="2476500">
                <a:moveTo>
                  <a:pt x="4657378" y="1231900"/>
                </a:moveTo>
                <a:lnTo>
                  <a:pt x="4566116" y="1231900"/>
                </a:lnTo>
                <a:lnTo>
                  <a:pt x="4526503" y="1257300"/>
                </a:lnTo>
                <a:lnTo>
                  <a:pt x="4495292" y="1295400"/>
                </a:lnTo>
                <a:lnTo>
                  <a:pt x="4474838" y="1333500"/>
                </a:lnTo>
                <a:lnTo>
                  <a:pt x="4467497" y="1371600"/>
                </a:lnTo>
                <a:lnTo>
                  <a:pt x="4467497" y="2336800"/>
                </a:lnTo>
                <a:lnTo>
                  <a:pt x="4474838" y="2387600"/>
                </a:lnTo>
                <a:lnTo>
                  <a:pt x="4495292" y="2425700"/>
                </a:lnTo>
                <a:lnTo>
                  <a:pt x="4526503" y="2451100"/>
                </a:lnTo>
                <a:lnTo>
                  <a:pt x="4566116" y="2476500"/>
                </a:lnTo>
                <a:lnTo>
                  <a:pt x="4657378" y="2476500"/>
                </a:lnTo>
                <a:lnTo>
                  <a:pt x="4697018" y="2451100"/>
                </a:lnTo>
                <a:lnTo>
                  <a:pt x="4728299" y="2425700"/>
                </a:lnTo>
                <a:lnTo>
                  <a:pt x="4748826" y="2387600"/>
                </a:lnTo>
                <a:lnTo>
                  <a:pt x="4756200" y="2336800"/>
                </a:lnTo>
                <a:lnTo>
                  <a:pt x="4756200" y="1739900"/>
                </a:lnTo>
                <a:lnTo>
                  <a:pt x="5328706" y="1739900"/>
                </a:lnTo>
                <a:lnTo>
                  <a:pt x="5370528" y="1727200"/>
                </a:lnTo>
                <a:lnTo>
                  <a:pt x="5411274" y="1701800"/>
                </a:lnTo>
                <a:lnTo>
                  <a:pt x="5450881" y="1676400"/>
                </a:lnTo>
                <a:lnTo>
                  <a:pt x="5489286" y="1663700"/>
                </a:lnTo>
                <a:lnTo>
                  <a:pt x="5526428" y="1638300"/>
                </a:lnTo>
                <a:lnTo>
                  <a:pt x="5562242" y="1612900"/>
                </a:lnTo>
                <a:lnTo>
                  <a:pt x="5596668" y="1574800"/>
                </a:lnTo>
                <a:lnTo>
                  <a:pt x="5629643" y="1549400"/>
                </a:lnTo>
                <a:lnTo>
                  <a:pt x="5661103" y="1524000"/>
                </a:lnTo>
                <a:lnTo>
                  <a:pt x="5671064" y="1511300"/>
                </a:lnTo>
                <a:lnTo>
                  <a:pt x="4960157" y="1511300"/>
                </a:lnTo>
                <a:lnTo>
                  <a:pt x="4908947" y="1498600"/>
                </a:lnTo>
                <a:lnTo>
                  <a:pt x="4756200" y="1422400"/>
                </a:lnTo>
                <a:lnTo>
                  <a:pt x="4756200" y="1371600"/>
                </a:lnTo>
                <a:lnTo>
                  <a:pt x="4748826" y="1333500"/>
                </a:lnTo>
                <a:lnTo>
                  <a:pt x="4728299" y="1295400"/>
                </a:lnTo>
                <a:lnTo>
                  <a:pt x="4697018" y="1257300"/>
                </a:lnTo>
                <a:lnTo>
                  <a:pt x="4657378" y="1231900"/>
                </a:lnTo>
                <a:close/>
              </a:path>
              <a:path w="5909309" h="2476500">
                <a:moveTo>
                  <a:pt x="948736" y="1790700"/>
                </a:moveTo>
                <a:lnTo>
                  <a:pt x="850271" y="1790700"/>
                </a:lnTo>
                <a:lnTo>
                  <a:pt x="897909" y="1803400"/>
                </a:lnTo>
                <a:lnTo>
                  <a:pt x="899271" y="1803400"/>
                </a:lnTo>
                <a:lnTo>
                  <a:pt x="948736" y="1790700"/>
                </a:lnTo>
                <a:close/>
              </a:path>
              <a:path w="5909309" h="2476500">
                <a:moveTo>
                  <a:pt x="2435657" y="1790700"/>
                </a:moveTo>
                <a:lnTo>
                  <a:pt x="2237078" y="1790700"/>
                </a:lnTo>
                <a:lnTo>
                  <a:pt x="2288024" y="1803400"/>
                </a:lnTo>
                <a:lnTo>
                  <a:pt x="2387424" y="1803400"/>
                </a:lnTo>
                <a:lnTo>
                  <a:pt x="2435657" y="1790700"/>
                </a:lnTo>
                <a:close/>
              </a:path>
              <a:path w="5909309" h="2476500">
                <a:moveTo>
                  <a:pt x="3639790" y="1790700"/>
                </a:moveTo>
                <a:lnTo>
                  <a:pt x="3502080" y="1790700"/>
                </a:lnTo>
                <a:lnTo>
                  <a:pt x="3548299" y="1803400"/>
                </a:lnTo>
                <a:lnTo>
                  <a:pt x="3594227" y="1803400"/>
                </a:lnTo>
                <a:lnTo>
                  <a:pt x="3639790" y="1790700"/>
                </a:lnTo>
                <a:close/>
              </a:path>
              <a:path w="5909309" h="2476500">
                <a:moveTo>
                  <a:pt x="5058668" y="1790700"/>
                </a:moveTo>
                <a:lnTo>
                  <a:pt x="4957499" y="1790700"/>
                </a:lnTo>
                <a:lnTo>
                  <a:pt x="5011062" y="1803400"/>
                </a:lnTo>
                <a:lnTo>
                  <a:pt x="5058668" y="1790700"/>
                </a:lnTo>
                <a:close/>
              </a:path>
              <a:path w="5909309" h="2476500">
                <a:moveTo>
                  <a:pt x="1046062" y="12700"/>
                </a:moveTo>
                <a:lnTo>
                  <a:pt x="756982" y="12700"/>
                </a:lnTo>
                <a:lnTo>
                  <a:pt x="622954" y="50800"/>
                </a:lnTo>
                <a:lnTo>
                  <a:pt x="538268" y="76200"/>
                </a:lnTo>
                <a:lnTo>
                  <a:pt x="497511" y="101600"/>
                </a:lnTo>
                <a:lnTo>
                  <a:pt x="457896" y="114300"/>
                </a:lnTo>
                <a:lnTo>
                  <a:pt x="419483" y="139700"/>
                </a:lnTo>
                <a:lnTo>
                  <a:pt x="382337" y="165100"/>
                </a:lnTo>
                <a:lnTo>
                  <a:pt x="346518" y="190500"/>
                </a:lnTo>
                <a:lnTo>
                  <a:pt x="312090" y="215900"/>
                </a:lnTo>
                <a:lnTo>
                  <a:pt x="279115" y="254000"/>
                </a:lnTo>
                <a:lnTo>
                  <a:pt x="247655" y="279400"/>
                </a:lnTo>
                <a:lnTo>
                  <a:pt x="217773" y="317500"/>
                </a:lnTo>
                <a:lnTo>
                  <a:pt x="189530" y="342900"/>
                </a:lnTo>
                <a:lnTo>
                  <a:pt x="162990" y="381000"/>
                </a:lnTo>
                <a:lnTo>
                  <a:pt x="138215" y="419100"/>
                </a:lnTo>
                <a:lnTo>
                  <a:pt x="115267" y="457200"/>
                </a:lnTo>
                <a:lnTo>
                  <a:pt x="94208" y="495300"/>
                </a:lnTo>
                <a:lnTo>
                  <a:pt x="75101" y="546100"/>
                </a:lnTo>
                <a:lnTo>
                  <a:pt x="58009" y="584200"/>
                </a:lnTo>
                <a:lnTo>
                  <a:pt x="42993" y="622300"/>
                </a:lnTo>
                <a:lnTo>
                  <a:pt x="30116" y="673100"/>
                </a:lnTo>
                <a:lnTo>
                  <a:pt x="19440" y="711200"/>
                </a:lnTo>
                <a:lnTo>
                  <a:pt x="11029" y="762000"/>
                </a:lnTo>
                <a:lnTo>
                  <a:pt x="4943" y="800100"/>
                </a:lnTo>
                <a:lnTo>
                  <a:pt x="1246" y="850900"/>
                </a:lnTo>
                <a:lnTo>
                  <a:pt x="0" y="901700"/>
                </a:lnTo>
                <a:lnTo>
                  <a:pt x="1246" y="952500"/>
                </a:lnTo>
                <a:lnTo>
                  <a:pt x="4943" y="990600"/>
                </a:lnTo>
                <a:lnTo>
                  <a:pt x="11029" y="1041400"/>
                </a:lnTo>
                <a:lnTo>
                  <a:pt x="19440" y="1092200"/>
                </a:lnTo>
                <a:lnTo>
                  <a:pt x="30116" y="1130300"/>
                </a:lnTo>
                <a:lnTo>
                  <a:pt x="42993" y="1181100"/>
                </a:lnTo>
                <a:lnTo>
                  <a:pt x="58009" y="1219200"/>
                </a:lnTo>
                <a:lnTo>
                  <a:pt x="75101" y="1257300"/>
                </a:lnTo>
                <a:lnTo>
                  <a:pt x="94208" y="1295400"/>
                </a:lnTo>
                <a:lnTo>
                  <a:pt x="115267" y="1346200"/>
                </a:lnTo>
                <a:lnTo>
                  <a:pt x="138215" y="1384300"/>
                </a:lnTo>
                <a:lnTo>
                  <a:pt x="162990" y="1409700"/>
                </a:lnTo>
                <a:lnTo>
                  <a:pt x="189530" y="1447800"/>
                </a:lnTo>
                <a:lnTo>
                  <a:pt x="217773" y="1485900"/>
                </a:lnTo>
                <a:lnTo>
                  <a:pt x="247655" y="1524000"/>
                </a:lnTo>
                <a:lnTo>
                  <a:pt x="279115" y="1549400"/>
                </a:lnTo>
                <a:lnTo>
                  <a:pt x="312090" y="1574800"/>
                </a:lnTo>
                <a:lnTo>
                  <a:pt x="346518" y="1612900"/>
                </a:lnTo>
                <a:lnTo>
                  <a:pt x="382337" y="1638300"/>
                </a:lnTo>
                <a:lnTo>
                  <a:pt x="419483" y="1663700"/>
                </a:lnTo>
                <a:lnTo>
                  <a:pt x="457896" y="1689100"/>
                </a:lnTo>
                <a:lnTo>
                  <a:pt x="497511" y="1701800"/>
                </a:lnTo>
                <a:lnTo>
                  <a:pt x="538268" y="1727200"/>
                </a:lnTo>
                <a:lnTo>
                  <a:pt x="622954" y="1752600"/>
                </a:lnTo>
                <a:lnTo>
                  <a:pt x="756982" y="1790700"/>
                </a:lnTo>
                <a:lnTo>
                  <a:pt x="1046062" y="1790700"/>
                </a:lnTo>
                <a:lnTo>
                  <a:pt x="1232337" y="1739900"/>
                </a:lnTo>
                <a:lnTo>
                  <a:pt x="1276751" y="1714500"/>
                </a:lnTo>
                <a:lnTo>
                  <a:pt x="1320162" y="1689100"/>
                </a:lnTo>
                <a:lnTo>
                  <a:pt x="1362502" y="1663700"/>
                </a:lnTo>
                <a:lnTo>
                  <a:pt x="1403699" y="1638300"/>
                </a:lnTo>
                <a:lnTo>
                  <a:pt x="1443683" y="1612900"/>
                </a:lnTo>
                <a:lnTo>
                  <a:pt x="1475411" y="1574800"/>
                </a:lnTo>
                <a:lnTo>
                  <a:pt x="1494382" y="1536700"/>
                </a:lnTo>
                <a:lnTo>
                  <a:pt x="1498233" y="1511300"/>
                </a:lnTo>
                <a:lnTo>
                  <a:pt x="850352" y="1511300"/>
                </a:lnTo>
                <a:lnTo>
                  <a:pt x="803787" y="1498600"/>
                </a:lnTo>
                <a:lnTo>
                  <a:pt x="758350" y="1498600"/>
                </a:lnTo>
                <a:lnTo>
                  <a:pt x="714177" y="1485900"/>
                </a:lnTo>
                <a:lnTo>
                  <a:pt x="671404" y="1460500"/>
                </a:lnTo>
                <a:lnTo>
                  <a:pt x="630168" y="1447800"/>
                </a:lnTo>
                <a:lnTo>
                  <a:pt x="590604" y="1422400"/>
                </a:lnTo>
                <a:lnTo>
                  <a:pt x="552848" y="1397000"/>
                </a:lnTo>
                <a:lnTo>
                  <a:pt x="517037" y="1371600"/>
                </a:lnTo>
                <a:lnTo>
                  <a:pt x="483306" y="1346200"/>
                </a:lnTo>
                <a:lnTo>
                  <a:pt x="451793" y="1320800"/>
                </a:lnTo>
                <a:lnTo>
                  <a:pt x="422632" y="1282700"/>
                </a:lnTo>
                <a:lnTo>
                  <a:pt x="395961" y="1244600"/>
                </a:lnTo>
                <a:lnTo>
                  <a:pt x="371914" y="1206500"/>
                </a:lnTo>
                <a:lnTo>
                  <a:pt x="350629" y="1168400"/>
                </a:lnTo>
                <a:lnTo>
                  <a:pt x="332241" y="1130300"/>
                </a:lnTo>
                <a:lnTo>
                  <a:pt x="316886" y="1079500"/>
                </a:lnTo>
                <a:lnTo>
                  <a:pt x="304701" y="1041400"/>
                </a:lnTo>
                <a:lnTo>
                  <a:pt x="295822" y="990600"/>
                </a:lnTo>
                <a:lnTo>
                  <a:pt x="290384" y="952500"/>
                </a:lnTo>
                <a:lnTo>
                  <a:pt x="288525" y="901700"/>
                </a:lnTo>
                <a:lnTo>
                  <a:pt x="290384" y="850900"/>
                </a:lnTo>
                <a:lnTo>
                  <a:pt x="295822" y="800100"/>
                </a:lnTo>
                <a:lnTo>
                  <a:pt x="304701" y="762000"/>
                </a:lnTo>
                <a:lnTo>
                  <a:pt x="316886" y="711200"/>
                </a:lnTo>
                <a:lnTo>
                  <a:pt x="332241" y="673100"/>
                </a:lnTo>
                <a:lnTo>
                  <a:pt x="350629" y="635000"/>
                </a:lnTo>
                <a:lnTo>
                  <a:pt x="371914" y="596900"/>
                </a:lnTo>
                <a:lnTo>
                  <a:pt x="395961" y="558800"/>
                </a:lnTo>
                <a:lnTo>
                  <a:pt x="422632" y="520700"/>
                </a:lnTo>
                <a:lnTo>
                  <a:pt x="451793" y="482600"/>
                </a:lnTo>
                <a:lnTo>
                  <a:pt x="483306" y="457200"/>
                </a:lnTo>
                <a:lnTo>
                  <a:pt x="517037" y="419100"/>
                </a:lnTo>
                <a:lnTo>
                  <a:pt x="552848" y="393700"/>
                </a:lnTo>
                <a:lnTo>
                  <a:pt x="590604" y="368300"/>
                </a:lnTo>
                <a:lnTo>
                  <a:pt x="630168" y="355600"/>
                </a:lnTo>
                <a:lnTo>
                  <a:pt x="671404" y="330200"/>
                </a:lnTo>
                <a:lnTo>
                  <a:pt x="758350" y="304800"/>
                </a:lnTo>
                <a:lnTo>
                  <a:pt x="803787" y="292100"/>
                </a:lnTo>
                <a:lnTo>
                  <a:pt x="1498233" y="292100"/>
                </a:lnTo>
                <a:lnTo>
                  <a:pt x="1494382" y="266700"/>
                </a:lnTo>
                <a:lnTo>
                  <a:pt x="1475411" y="215900"/>
                </a:lnTo>
                <a:lnTo>
                  <a:pt x="1443683" y="190500"/>
                </a:lnTo>
                <a:lnTo>
                  <a:pt x="1403699" y="152400"/>
                </a:lnTo>
                <a:lnTo>
                  <a:pt x="1362502" y="127000"/>
                </a:lnTo>
                <a:lnTo>
                  <a:pt x="1320162" y="101600"/>
                </a:lnTo>
                <a:lnTo>
                  <a:pt x="1276751" y="88900"/>
                </a:lnTo>
                <a:lnTo>
                  <a:pt x="1232337" y="63500"/>
                </a:lnTo>
                <a:lnTo>
                  <a:pt x="1046062" y="12700"/>
                </a:lnTo>
                <a:close/>
              </a:path>
              <a:path w="5909309" h="2476500">
                <a:moveTo>
                  <a:pt x="2496150" y="12700"/>
                </a:moveTo>
                <a:lnTo>
                  <a:pt x="2175670" y="12700"/>
                </a:lnTo>
                <a:lnTo>
                  <a:pt x="2003869" y="63500"/>
                </a:lnTo>
                <a:lnTo>
                  <a:pt x="1962957" y="88900"/>
                </a:lnTo>
                <a:lnTo>
                  <a:pt x="1923010" y="101600"/>
                </a:lnTo>
                <a:lnTo>
                  <a:pt x="1884104" y="127000"/>
                </a:lnTo>
                <a:lnTo>
                  <a:pt x="1846313" y="152400"/>
                </a:lnTo>
                <a:lnTo>
                  <a:pt x="1809713" y="177800"/>
                </a:lnTo>
                <a:lnTo>
                  <a:pt x="1774379" y="203200"/>
                </a:lnTo>
                <a:lnTo>
                  <a:pt x="1740386" y="228600"/>
                </a:lnTo>
                <a:lnTo>
                  <a:pt x="1707808" y="266700"/>
                </a:lnTo>
                <a:lnTo>
                  <a:pt x="1676722" y="292100"/>
                </a:lnTo>
                <a:lnTo>
                  <a:pt x="1647201" y="330200"/>
                </a:lnTo>
                <a:lnTo>
                  <a:pt x="1619321" y="368300"/>
                </a:lnTo>
                <a:lnTo>
                  <a:pt x="1593158" y="406400"/>
                </a:lnTo>
                <a:lnTo>
                  <a:pt x="1568786" y="444500"/>
                </a:lnTo>
                <a:lnTo>
                  <a:pt x="1546280" y="482600"/>
                </a:lnTo>
                <a:lnTo>
                  <a:pt x="1525716" y="520700"/>
                </a:lnTo>
                <a:lnTo>
                  <a:pt x="1507168" y="558800"/>
                </a:lnTo>
                <a:lnTo>
                  <a:pt x="1490712" y="609600"/>
                </a:lnTo>
                <a:lnTo>
                  <a:pt x="1476422" y="647700"/>
                </a:lnTo>
                <a:lnTo>
                  <a:pt x="1464374" y="698500"/>
                </a:lnTo>
                <a:lnTo>
                  <a:pt x="1454805" y="749300"/>
                </a:lnTo>
                <a:lnTo>
                  <a:pt x="1447767" y="787400"/>
                </a:lnTo>
                <a:lnTo>
                  <a:pt x="1443214" y="838200"/>
                </a:lnTo>
                <a:lnTo>
                  <a:pt x="1441100" y="889000"/>
                </a:lnTo>
                <a:lnTo>
                  <a:pt x="1441193" y="901700"/>
                </a:lnTo>
                <a:lnTo>
                  <a:pt x="1444000" y="977900"/>
                </a:lnTo>
                <a:lnTo>
                  <a:pt x="1448921" y="1016000"/>
                </a:lnTo>
                <a:lnTo>
                  <a:pt x="1456094" y="1066800"/>
                </a:lnTo>
                <a:lnTo>
                  <a:pt x="1465472" y="1104900"/>
                </a:lnTo>
                <a:lnTo>
                  <a:pt x="1477008" y="1155700"/>
                </a:lnTo>
                <a:lnTo>
                  <a:pt x="1490656" y="1193800"/>
                </a:lnTo>
                <a:lnTo>
                  <a:pt x="1506370" y="1231900"/>
                </a:lnTo>
                <a:lnTo>
                  <a:pt x="1524102" y="1282700"/>
                </a:lnTo>
                <a:lnTo>
                  <a:pt x="1543805" y="1320800"/>
                </a:lnTo>
                <a:lnTo>
                  <a:pt x="1565435" y="1358900"/>
                </a:lnTo>
                <a:lnTo>
                  <a:pt x="1588943" y="1397000"/>
                </a:lnTo>
                <a:lnTo>
                  <a:pt x="1614283" y="1435100"/>
                </a:lnTo>
                <a:lnTo>
                  <a:pt x="1641408" y="1460500"/>
                </a:lnTo>
                <a:lnTo>
                  <a:pt x="1670272" y="1498600"/>
                </a:lnTo>
                <a:lnTo>
                  <a:pt x="1700828" y="1536700"/>
                </a:lnTo>
                <a:lnTo>
                  <a:pt x="1733030" y="1562100"/>
                </a:lnTo>
                <a:lnTo>
                  <a:pt x="1766830" y="1587500"/>
                </a:lnTo>
                <a:lnTo>
                  <a:pt x="1802183" y="1625600"/>
                </a:lnTo>
                <a:lnTo>
                  <a:pt x="1839041" y="1651000"/>
                </a:lnTo>
                <a:lnTo>
                  <a:pt x="1877358" y="1676400"/>
                </a:lnTo>
                <a:lnTo>
                  <a:pt x="1917087" y="1689100"/>
                </a:lnTo>
                <a:lnTo>
                  <a:pt x="1958182" y="1714500"/>
                </a:lnTo>
                <a:lnTo>
                  <a:pt x="2000596" y="1727200"/>
                </a:lnTo>
                <a:lnTo>
                  <a:pt x="2044282" y="1752600"/>
                </a:lnTo>
                <a:lnTo>
                  <a:pt x="2135285" y="1778000"/>
                </a:lnTo>
                <a:lnTo>
                  <a:pt x="2186132" y="1790700"/>
                </a:lnTo>
                <a:lnTo>
                  <a:pt x="2483468" y="1790700"/>
                </a:lnTo>
                <a:lnTo>
                  <a:pt x="2668473" y="1739900"/>
                </a:lnTo>
                <a:lnTo>
                  <a:pt x="2712661" y="1714500"/>
                </a:lnTo>
                <a:lnTo>
                  <a:pt x="2755821" y="1701800"/>
                </a:lnTo>
                <a:lnTo>
                  <a:pt x="2797854" y="1676400"/>
                </a:lnTo>
                <a:lnTo>
                  <a:pt x="2838657" y="1651000"/>
                </a:lnTo>
                <a:lnTo>
                  <a:pt x="2878131" y="1612900"/>
                </a:lnTo>
                <a:lnTo>
                  <a:pt x="2916173" y="1587500"/>
                </a:lnTo>
                <a:lnTo>
                  <a:pt x="2952684" y="1562100"/>
                </a:lnTo>
                <a:lnTo>
                  <a:pt x="4175574" y="1562100"/>
                </a:lnTo>
                <a:lnTo>
                  <a:pt x="4197287" y="1536700"/>
                </a:lnTo>
                <a:lnTo>
                  <a:pt x="4228366" y="1511300"/>
                </a:lnTo>
                <a:lnTo>
                  <a:pt x="2297692" y="1511300"/>
                </a:lnTo>
                <a:lnTo>
                  <a:pt x="2249182" y="1498600"/>
                </a:lnTo>
                <a:lnTo>
                  <a:pt x="2200749" y="1498600"/>
                </a:lnTo>
                <a:lnTo>
                  <a:pt x="2154867" y="1485900"/>
                </a:lnTo>
                <a:lnTo>
                  <a:pt x="2110761" y="1460500"/>
                </a:lnTo>
                <a:lnTo>
                  <a:pt x="2068533" y="1447800"/>
                </a:lnTo>
                <a:lnTo>
                  <a:pt x="2028284" y="1422400"/>
                </a:lnTo>
                <a:lnTo>
                  <a:pt x="1990117" y="1397000"/>
                </a:lnTo>
                <a:lnTo>
                  <a:pt x="1954133" y="1371600"/>
                </a:lnTo>
                <a:lnTo>
                  <a:pt x="1920434" y="1346200"/>
                </a:lnTo>
                <a:lnTo>
                  <a:pt x="1889122" y="1308100"/>
                </a:lnTo>
                <a:lnTo>
                  <a:pt x="1860298" y="1282700"/>
                </a:lnTo>
                <a:lnTo>
                  <a:pt x="1834064" y="1244600"/>
                </a:lnTo>
                <a:lnTo>
                  <a:pt x="1810523" y="1206500"/>
                </a:lnTo>
                <a:lnTo>
                  <a:pt x="1789775" y="1168400"/>
                </a:lnTo>
                <a:lnTo>
                  <a:pt x="1771923" y="1117600"/>
                </a:lnTo>
                <a:lnTo>
                  <a:pt x="1757069" y="1079500"/>
                </a:lnTo>
                <a:lnTo>
                  <a:pt x="1745314" y="1041400"/>
                </a:lnTo>
                <a:lnTo>
                  <a:pt x="1736760" y="990600"/>
                </a:lnTo>
                <a:lnTo>
                  <a:pt x="1731509" y="952500"/>
                </a:lnTo>
                <a:lnTo>
                  <a:pt x="1729663" y="901700"/>
                </a:lnTo>
                <a:lnTo>
                  <a:pt x="1731323" y="850900"/>
                </a:lnTo>
                <a:lnTo>
                  <a:pt x="1736591" y="812800"/>
                </a:lnTo>
                <a:lnTo>
                  <a:pt x="1745569" y="762000"/>
                </a:lnTo>
                <a:lnTo>
                  <a:pt x="1759046" y="711200"/>
                </a:lnTo>
                <a:lnTo>
                  <a:pt x="1776177" y="673100"/>
                </a:lnTo>
                <a:lnTo>
                  <a:pt x="1796768" y="622300"/>
                </a:lnTo>
                <a:lnTo>
                  <a:pt x="1820623" y="584200"/>
                </a:lnTo>
                <a:lnTo>
                  <a:pt x="1847548" y="546100"/>
                </a:lnTo>
                <a:lnTo>
                  <a:pt x="1877348" y="508000"/>
                </a:lnTo>
                <a:lnTo>
                  <a:pt x="1909826" y="469900"/>
                </a:lnTo>
                <a:lnTo>
                  <a:pt x="1944789" y="431800"/>
                </a:lnTo>
                <a:lnTo>
                  <a:pt x="1982041" y="406400"/>
                </a:lnTo>
                <a:lnTo>
                  <a:pt x="2021387" y="381000"/>
                </a:lnTo>
                <a:lnTo>
                  <a:pt x="2062632" y="355600"/>
                </a:lnTo>
                <a:lnTo>
                  <a:pt x="2105580" y="342900"/>
                </a:lnTo>
                <a:lnTo>
                  <a:pt x="2150037" y="317500"/>
                </a:lnTo>
                <a:lnTo>
                  <a:pt x="2195808" y="304800"/>
                </a:lnTo>
                <a:lnTo>
                  <a:pt x="2242696" y="304800"/>
                </a:lnTo>
                <a:lnTo>
                  <a:pt x="2290508" y="292100"/>
                </a:lnTo>
                <a:lnTo>
                  <a:pt x="4224624" y="292100"/>
                </a:lnTo>
                <a:lnTo>
                  <a:pt x="4204249" y="266700"/>
                </a:lnTo>
                <a:lnTo>
                  <a:pt x="4172042" y="241300"/>
                </a:lnTo>
                <a:lnTo>
                  <a:pt x="2952182" y="241300"/>
                </a:lnTo>
                <a:lnTo>
                  <a:pt x="2913585" y="215900"/>
                </a:lnTo>
                <a:lnTo>
                  <a:pt x="2873062" y="177800"/>
                </a:lnTo>
                <a:lnTo>
                  <a:pt x="2830700" y="152400"/>
                </a:lnTo>
                <a:lnTo>
                  <a:pt x="2786586" y="127000"/>
                </a:lnTo>
                <a:lnTo>
                  <a:pt x="2740808" y="101600"/>
                </a:lnTo>
                <a:lnTo>
                  <a:pt x="2693452" y="76200"/>
                </a:lnTo>
                <a:lnTo>
                  <a:pt x="2644605" y="50800"/>
                </a:lnTo>
                <a:lnTo>
                  <a:pt x="2542791" y="25400"/>
                </a:lnTo>
                <a:lnTo>
                  <a:pt x="2496150" y="12700"/>
                </a:lnTo>
                <a:close/>
              </a:path>
              <a:path w="5909309" h="2476500">
                <a:moveTo>
                  <a:pt x="4175574" y="1562100"/>
                </a:moveTo>
                <a:lnTo>
                  <a:pt x="2952684" y="1562100"/>
                </a:lnTo>
                <a:lnTo>
                  <a:pt x="2991285" y="1587500"/>
                </a:lnTo>
                <a:lnTo>
                  <a:pt x="3031813" y="1625600"/>
                </a:lnTo>
                <a:lnTo>
                  <a:pt x="3074186" y="1651000"/>
                </a:lnTo>
                <a:lnTo>
                  <a:pt x="3118319" y="1676400"/>
                </a:lnTo>
                <a:lnTo>
                  <a:pt x="3164127" y="1701800"/>
                </a:lnTo>
                <a:lnTo>
                  <a:pt x="3211527" y="1727200"/>
                </a:lnTo>
                <a:lnTo>
                  <a:pt x="3260434" y="1739900"/>
                </a:lnTo>
                <a:lnTo>
                  <a:pt x="3310763" y="1765300"/>
                </a:lnTo>
                <a:lnTo>
                  <a:pt x="3362431" y="1778000"/>
                </a:lnTo>
                <a:lnTo>
                  <a:pt x="3409071" y="1790700"/>
                </a:lnTo>
                <a:lnTo>
                  <a:pt x="3684913" y="1790700"/>
                </a:lnTo>
                <a:lnTo>
                  <a:pt x="3729520" y="1778000"/>
                </a:lnTo>
                <a:lnTo>
                  <a:pt x="3773536" y="1778000"/>
                </a:lnTo>
                <a:lnTo>
                  <a:pt x="3859497" y="1752600"/>
                </a:lnTo>
                <a:lnTo>
                  <a:pt x="3901292" y="1727200"/>
                </a:lnTo>
                <a:lnTo>
                  <a:pt x="3942196" y="1714500"/>
                </a:lnTo>
                <a:lnTo>
                  <a:pt x="3982134" y="1689100"/>
                </a:lnTo>
                <a:lnTo>
                  <a:pt x="4021032" y="1676400"/>
                </a:lnTo>
                <a:lnTo>
                  <a:pt x="4058815" y="1651000"/>
                </a:lnTo>
                <a:lnTo>
                  <a:pt x="4095406" y="1625600"/>
                </a:lnTo>
                <a:lnTo>
                  <a:pt x="4130732" y="1600200"/>
                </a:lnTo>
                <a:lnTo>
                  <a:pt x="4164717" y="1574800"/>
                </a:lnTo>
                <a:lnTo>
                  <a:pt x="4175574" y="1562100"/>
                </a:lnTo>
                <a:close/>
              </a:path>
              <a:path w="5909309" h="2476500">
                <a:moveTo>
                  <a:pt x="5328706" y="1739900"/>
                </a:moveTo>
                <a:lnTo>
                  <a:pt x="4756200" y="1739900"/>
                </a:lnTo>
                <a:lnTo>
                  <a:pt x="4804435" y="1765300"/>
                </a:lnTo>
                <a:lnTo>
                  <a:pt x="4905158" y="1790700"/>
                </a:lnTo>
                <a:lnTo>
                  <a:pt x="5151903" y="1790700"/>
                </a:lnTo>
                <a:lnTo>
                  <a:pt x="5285870" y="1752600"/>
                </a:lnTo>
                <a:lnTo>
                  <a:pt x="5328706" y="1739900"/>
                </a:lnTo>
                <a:close/>
              </a:path>
              <a:path w="5909309" h="2476500">
                <a:moveTo>
                  <a:pt x="1396440" y="1358900"/>
                </a:moveTo>
                <a:lnTo>
                  <a:pt x="1308666" y="1358900"/>
                </a:lnTo>
                <a:lnTo>
                  <a:pt x="1267971" y="1384300"/>
                </a:lnTo>
                <a:lnTo>
                  <a:pt x="1254388" y="1397000"/>
                </a:lnTo>
                <a:lnTo>
                  <a:pt x="1240565" y="1409700"/>
                </a:lnTo>
                <a:lnTo>
                  <a:pt x="1226517" y="1409700"/>
                </a:lnTo>
                <a:lnTo>
                  <a:pt x="1210895" y="1422400"/>
                </a:lnTo>
                <a:lnTo>
                  <a:pt x="1208497" y="1422400"/>
                </a:lnTo>
                <a:lnTo>
                  <a:pt x="1160742" y="1447800"/>
                </a:lnTo>
                <a:lnTo>
                  <a:pt x="1111024" y="1473200"/>
                </a:lnTo>
                <a:lnTo>
                  <a:pt x="953215" y="1511300"/>
                </a:lnTo>
                <a:lnTo>
                  <a:pt x="1498233" y="1511300"/>
                </a:lnTo>
                <a:lnTo>
                  <a:pt x="1500158" y="1498600"/>
                </a:lnTo>
                <a:lnTo>
                  <a:pt x="1492298" y="1447800"/>
                </a:lnTo>
                <a:lnTo>
                  <a:pt x="1470363" y="1409700"/>
                </a:lnTo>
                <a:lnTo>
                  <a:pt x="1436811" y="1384300"/>
                </a:lnTo>
                <a:lnTo>
                  <a:pt x="1396440" y="1358900"/>
                </a:lnTo>
                <a:close/>
              </a:path>
              <a:path w="5909309" h="2476500">
                <a:moveTo>
                  <a:pt x="2845097" y="889000"/>
                </a:moveTo>
                <a:lnTo>
                  <a:pt x="2799024" y="889000"/>
                </a:lnTo>
                <a:lnTo>
                  <a:pt x="2755345" y="914400"/>
                </a:lnTo>
                <a:lnTo>
                  <a:pt x="2719935" y="939800"/>
                </a:lnTo>
                <a:lnTo>
                  <a:pt x="2694707" y="977900"/>
                </a:lnTo>
                <a:lnTo>
                  <a:pt x="2681575" y="1016000"/>
                </a:lnTo>
                <a:lnTo>
                  <a:pt x="2682452" y="1066800"/>
                </a:lnTo>
                <a:lnTo>
                  <a:pt x="2692268" y="1104900"/>
                </a:lnTo>
                <a:lnTo>
                  <a:pt x="2704423" y="1155700"/>
                </a:lnTo>
                <a:lnTo>
                  <a:pt x="2718858" y="1193800"/>
                </a:lnTo>
                <a:lnTo>
                  <a:pt x="2735515" y="1244600"/>
                </a:lnTo>
                <a:lnTo>
                  <a:pt x="2754337" y="1282700"/>
                </a:lnTo>
                <a:lnTo>
                  <a:pt x="2775266" y="1320800"/>
                </a:lnTo>
                <a:lnTo>
                  <a:pt x="2740016" y="1358900"/>
                </a:lnTo>
                <a:lnTo>
                  <a:pt x="2702491" y="1384300"/>
                </a:lnTo>
                <a:lnTo>
                  <a:pt x="2662905" y="1422400"/>
                </a:lnTo>
                <a:lnTo>
                  <a:pt x="2621472" y="1435100"/>
                </a:lnTo>
                <a:lnTo>
                  <a:pt x="2578407" y="1460500"/>
                </a:lnTo>
                <a:lnTo>
                  <a:pt x="2533922" y="1473200"/>
                </a:lnTo>
                <a:lnTo>
                  <a:pt x="2394089" y="1511300"/>
                </a:lnTo>
                <a:lnTo>
                  <a:pt x="3521047" y="1511300"/>
                </a:lnTo>
                <a:lnTo>
                  <a:pt x="3474536" y="1498600"/>
                </a:lnTo>
                <a:lnTo>
                  <a:pt x="3427885" y="1498600"/>
                </a:lnTo>
                <a:lnTo>
                  <a:pt x="3381240" y="1485900"/>
                </a:lnTo>
                <a:lnTo>
                  <a:pt x="3336236" y="1460500"/>
                </a:lnTo>
                <a:lnTo>
                  <a:pt x="3293018" y="1447800"/>
                </a:lnTo>
                <a:lnTo>
                  <a:pt x="3251732" y="1422400"/>
                </a:lnTo>
                <a:lnTo>
                  <a:pt x="3212523" y="1397000"/>
                </a:lnTo>
                <a:lnTo>
                  <a:pt x="3175536" y="1371600"/>
                </a:lnTo>
                <a:lnTo>
                  <a:pt x="3140918" y="1333500"/>
                </a:lnTo>
                <a:lnTo>
                  <a:pt x="3108814" y="1308100"/>
                </a:lnTo>
                <a:lnTo>
                  <a:pt x="3079370" y="1270000"/>
                </a:lnTo>
                <a:lnTo>
                  <a:pt x="3052731" y="1231900"/>
                </a:lnTo>
                <a:lnTo>
                  <a:pt x="3029042" y="1193800"/>
                </a:lnTo>
                <a:lnTo>
                  <a:pt x="3008449" y="1143000"/>
                </a:lnTo>
                <a:lnTo>
                  <a:pt x="2991099" y="1104900"/>
                </a:lnTo>
                <a:lnTo>
                  <a:pt x="2977135" y="1054100"/>
                </a:lnTo>
                <a:lnTo>
                  <a:pt x="2966705" y="1016000"/>
                </a:lnTo>
                <a:lnTo>
                  <a:pt x="2951321" y="965200"/>
                </a:lnTo>
                <a:lnTo>
                  <a:pt x="2924053" y="927100"/>
                </a:lnTo>
                <a:lnTo>
                  <a:pt x="2887709" y="901700"/>
                </a:lnTo>
                <a:lnTo>
                  <a:pt x="2845097" y="889000"/>
                </a:lnTo>
                <a:close/>
              </a:path>
              <a:path w="5909309" h="2476500">
                <a:moveTo>
                  <a:pt x="4224624" y="292100"/>
                </a:moveTo>
                <a:lnTo>
                  <a:pt x="3655701" y="292100"/>
                </a:lnTo>
                <a:lnTo>
                  <a:pt x="3703939" y="304800"/>
                </a:lnTo>
                <a:lnTo>
                  <a:pt x="3749848" y="317500"/>
                </a:lnTo>
                <a:lnTo>
                  <a:pt x="3793982" y="330200"/>
                </a:lnTo>
                <a:lnTo>
                  <a:pt x="3836240" y="355600"/>
                </a:lnTo>
                <a:lnTo>
                  <a:pt x="3876519" y="381000"/>
                </a:lnTo>
                <a:lnTo>
                  <a:pt x="3914718" y="406400"/>
                </a:lnTo>
                <a:lnTo>
                  <a:pt x="3950733" y="431800"/>
                </a:lnTo>
                <a:lnTo>
                  <a:pt x="3984463" y="457200"/>
                </a:lnTo>
                <a:lnTo>
                  <a:pt x="4015806" y="495300"/>
                </a:lnTo>
                <a:lnTo>
                  <a:pt x="4044659" y="520700"/>
                </a:lnTo>
                <a:lnTo>
                  <a:pt x="4070920" y="558800"/>
                </a:lnTo>
                <a:lnTo>
                  <a:pt x="4094487" y="596900"/>
                </a:lnTo>
                <a:lnTo>
                  <a:pt x="4115257" y="635000"/>
                </a:lnTo>
                <a:lnTo>
                  <a:pt x="4133129" y="673100"/>
                </a:lnTo>
                <a:lnTo>
                  <a:pt x="4148000" y="723900"/>
                </a:lnTo>
                <a:lnTo>
                  <a:pt x="4159768" y="762000"/>
                </a:lnTo>
                <a:lnTo>
                  <a:pt x="4168330" y="812800"/>
                </a:lnTo>
                <a:lnTo>
                  <a:pt x="4173585" y="850900"/>
                </a:lnTo>
                <a:lnTo>
                  <a:pt x="4175431" y="901700"/>
                </a:lnTo>
                <a:lnTo>
                  <a:pt x="4173764" y="939800"/>
                </a:lnTo>
                <a:lnTo>
                  <a:pt x="4168483" y="990600"/>
                </a:lnTo>
                <a:lnTo>
                  <a:pt x="4159485" y="1041400"/>
                </a:lnTo>
                <a:lnTo>
                  <a:pt x="4146881" y="1079500"/>
                </a:lnTo>
                <a:lnTo>
                  <a:pt x="4131011" y="1130300"/>
                </a:lnTo>
                <a:lnTo>
                  <a:pt x="4112041" y="1168400"/>
                </a:lnTo>
                <a:lnTo>
                  <a:pt x="4090134" y="1206500"/>
                </a:lnTo>
                <a:lnTo>
                  <a:pt x="4065455" y="1244600"/>
                </a:lnTo>
                <a:lnTo>
                  <a:pt x="4038168" y="1282700"/>
                </a:lnTo>
                <a:lnTo>
                  <a:pt x="4008439" y="1320800"/>
                </a:lnTo>
                <a:lnTo>
                  <a:pt x="3976432" y="1346200"/>
                </a:lnTo>
                <a:lnTo>
                  <a:pt x="3942311" y="1384300"/>
                </a:lnTo>
                <a:lnTo>
                  <a:pt x="3906241" y="1409700"/>
                </a:lnTo>
                <a:lnTo>
                  <a:pt x="3868386" y="1422400"/>
                </a:lnTo>
                <a:lnTo>
                  <a:pt x="3828911" y="1447800"/>
                </a:lnTo>
                <a:lnTo>
                  <a:pt x="3787981" y="1473200"/>
                </a:lnTo>
                <a:lnTo>
                  <a:pt x="3702412" y="1498600"/>
                </a:lnTo>
                <a:lnTo>
                  <a:pt x="3658102" y="1498600"/>
                </a:lnTo>
                <a:lnTo>
                  <a:pt x="3612995" y="1511300"/>
                </a:lnTo>
                <a:lnTo>
                  <a:pt x="4228366" y="1511300"/>
                </a:lnTo>
                <a:lnTo>
                  <a:pt x="4257879" y="1473200"/>
                </a:lnTo>
                <a:lnTo>
                  <a:pt x="4285751" y="1435100"/>
                </a:lnTo>
                <a:lnTo>
                  <a:pt x="4311907" y="1397000"/>
                </a:lnTo>
                <a:lnTo>
                  <a:pt x="4336273" y="1358900"/>
                </a:lnTo>
                <a:lnTo>
                  <a:pt x="4358773" y="1320800"/>
                </a:lnTo>
                <a:lnTo>
                  <a:pt x="4379332" y="1282700"/>
                </a:lnTo>
                <a:lnTo>
                  <a:pt x="4397876" y="1244600"/>
                </a:lnTo>
                <a:lnTo>
                  <a:pt x="4414328" y="1193800"/>
                </a:lnTo>
                <a:lnTo>
                  <a:pt x="4428614" y="1155700"/>
                </a:lnTo>
                <a:lnTo>
                  <a:pt x="4440660" y="1104900"/>
                </a:lnTo>
                <a:lnTo>
                  <a:pt x="4450245" y="1054100"/>
                </a:lnTo>
                <a:lnTo>
                  <a:pt x="4457297" y="1016000"/>
                </a:lnTo>
                <a:lnTo>
                  <a:pt x="4461862" y="965200"/>
                </a:lnTo>
                <a:lnTo>
                  <a:pt x="4463986" y="914400"/>
                </a:lnTo>
                <a:lnTo>
                  <a:pt x="4463896" y="901700"/>
                </a:lnTo>
                <a:lnTo>
                  <a:pt x="4463807" y="889000"/>
                </a:lnTo>
                <a:lnTo>
                  <a:pt x="4461101" y="825500"/>
                </a:lnTo>
                <a:lnTo>
                  <a:pt x="4456185" y="787400"/>
                </a:lnTo>
                <a:lnTo>
                  <a:pt x="4449016" y="736600"/>
                </a:lnTo>
                <a:lnTo>
                  <a:pt x="4439640" y="698500"/>
                </a:lnTo>
                <a:lnTo>
                  <a:pt x="4428105" y="647700"/>
                </a:lnTo>
                <a:lnTo>
                  <a:pt x="4414457" y="609600"/>
                </a:lnTo>
                <a:lnTo>
                  <a:pt x="4398742" y="558800"/>
                </a:lnTo>
                <a:lnTo>
                  <a:pt x="4381008" y="520700"/>
                </a:lnTo>
                <a:lnTo>
                  <a:pt x="4361301" y="482600"/>
                </a:lnTo>
                <a:lnTo>
                  <a:pt x="4339668" y="444500"/>
                </a:lnTo>
                <a:lnTo>
                  <a:pt x="4316156" y="406400"/>
                </a:lnTo>
                <a:lnTo>
                  <a:pt x="4290811" y="368300"/>
                </a:lnTo>
                <a:lnTo>
                  <a:pt x="4263681" y="330200"/>
                </a:lnTo>
                <a:lnTo>
                  <a:pt x="4234811" y="304800"/>
                </a:lnTo>
                <a:lnTo>
                  <a:pt x="4224624" y="292100"/>
                </a:lnTo>
                <a:close/>
              </a:path>
              <a:path w="5909309" h="2476500">
                <a:moveTo>
                  <a:pt x="5671064" y="292100"/>
                </a:moveTo>
                <a:lnTo>
                  <a:pt x="5105142" y="292100"/>
                </a:lnTo>
                <a:lnTo>
                  <a:pt x="5150565" y="304800"/>
                </a:lnTo>
                <a:lnTo>
                  <a:pt x="5237492" y="330200"/>
                </a:lnTo>
                <a:lnTo>
                  <a:pt x="5278723" y="355600"/>
                </a:lnTo>
                <a:lnTo>
                  <a:pt x="5318284" y="368300"/>
                </a:lnTo>
                <a:lnTo>
                  <a:pt x="5356039" y="393700"/>
                </a:lnTo>
                <a:lnTo>
                  <a:pt x="5391849" y="419100"/>
                </a:lnTo>
                <a:lnTo>
                  <a:pt x="5425580" y="457200"/>
                </a:lnTo>
                <a:lnTo>
                  <a:pt x="5457095" y="482600"/>
                </a:lnTo>
                <a:lnTo>
                  <a:pt x="5486256" y="520700"/>
                </a:lnTo>
                <a:lnTo>
                  <a:pt x="5512927" y="558800"/>
                </a:lnTo>
                <a:lnTo>
                  <a:pt x="5536972" y="596900"/>
                </a:lnTo>
                <a:lnTo>
                  <a:pt x="5558254" y="635000"/>
                </a:lnTo>
                <a:lnTo>
                  <a:pt x="5576637" y="673100"/>
                </a:lnTo>
                <a:lnTo>
                  <a:pt x="5591984" y="711200"/>
                </a:lnTo>
                <a:lnTo>
                  <a:pt x="5604158" y="762000"/>
                </a:lnTo>
                <a:lnTo>
                  <a:pt x="5613023" y="800100"/>
                </a:lnTo>
                <a:lnTo>
                  <a:pt x="5618442" y="850900"/>
                </a:lnTo>
                <a:lnTo>
                  <a:pt x="5620279" y="901700"/>
                </a:lnTo>
                <a:lnTo>
                  <a:pt x="5618442" y="952500"/>
                </a:lnTo>
                <a:lnTo>
                  <a:pt x="5613023" y="990600"/>
                </a:lnTo>
                <a:lnTo>
                  <a:pt x="5604158" y="1041400"/>
                </a:lnTo>
                <a:lnTo>
                  <a:pt x="5591984" y="1079500"/>
                </a:lnTo>
                <a:lnTo>
                  <a:pt x="5576637" y="1130300"/>
                </a:lnTo>
                <a:lnTo>
                  <a:pt x="5558254" y="1168400"/>
                </a:lnTo>
                <a:lnTo>
                  <a:pt x="5536972" y="1206500"/>
                </a:lnTo>
                <a:lnTo>
                  <a:pt x="5512927" y="1244600"/>
                </a:lnTo>
                <a:lnTo>
                  <a:pt x="5486256" y="1282700"/>
                </a:lnTo>
                <a:lnTo>
                  <a:pt x="5457095" y="1320800"/>
                </a:lnTo>
                <a:lnTo>
                  <a:pt x="5425580" y="1346200"/>
                </a:lnTo>
                <a:lnTo>
                  <a:pt x="5391849" y="1371600"/>
                </a:lnTo>
                <a:lnTo>
                  <a:pt x="5356039" y="1397000"/>
                </a:lnTo>
                <a:lnTo>
                  <a:pt x="5318284" y="1422400"/>
                </a:lnTo>
                <a:lnTo>
                  <a:pt x="5278723" y="1447800"/>
                </a:lnTo>
                <a:lnTo>
                  <a:pt x="5237492" y="1460500"/>
                </a:lnTo>
                <a:lnTo>
                  <a:pt x="5194727" y="1485900"/>
                </a:lnTo>
                <a:lnTo>
                  <a:pt x="5150565" y="1498600"/>
                </a:lnTo>
                <a:lnTo>
                  <a:pt x="5105142" y="1498600"/>
                </a:lnTo>
                <a:lnTo>
                  <a:pt x="5058596" y="1511300"/>
                </a:lnTo>
                <a:lnTo>
                  <a:pt x="5671064" y="1511300"/>
                </a:lnTo>
                <a:lnTo>
                  <a:pt x="5690986" y="1485900"/>
                </a:lnTo>
                <a:lnTo>
                  <a:pt x="5719231" y="1447800"/>
                </a:lnTo>
                <a:lnTo>
                  <a:pt x="5745774" y="1409700"/>
                </a:lnTo>
                <a:lnTo>
                  <a:pt x="5770552" y="1384300"/>
                </a:lnTo>
                <a:lnTo>
                  <a:pt x="5793505" y="1346200"/>
                </a:lnTo>
                <a:lnTo>
                  <a:pt x="5814567" y="1295400"/>
                </a:lnTo>
                <a:lnTo>
                  <a:pt x="5833679" y="1257300"/>
                </a:lnTo>
                <a:lnTo>
                  <a:pt x="5850775" y="1219200"/>
                </a:lnTo>
                <a:lnTo>
                  <a:pt x="5865796" y="1181100"/>
                </a:lnTo>
                <a:lnTo>
                  <a:pt x="5878677" y="1130300"/>
                </a:lnTo>
                <a:lnTo>
                  <a:pt x="5889356" y="1092200"/>
                </a:lnTo>
                <a:lnTo>
                  <a:pt x="5897770" y="1041400"/>
                </a:lnTo>
                <a:lnTo>
                  <a:pt x="5903858" y="990600"/>
                </a:lnTo>
                <a:lnTo>
                  <a:pt x="5907557" y="952500"/>
                </a:lnTo>
                <a:lnTo>
                  <a:pt x="5908804" y="901700"/>
                </a:lnTo>
                <a:lnTo>
                  <a:pt x="5907557" y="850900"/>
                </a:lnTo>
                <a:lnTo>
                  <a:pt x="5903858" y="800100"/>
                </a:lnTo>
                <a:lnTo>
                  <a:pt x="5897770" y="762000"/>
                </a:lnTo>
                <a:lnTo>
                  <a:pt x="5889356" y="711200"/>
                </a:lnTo>
                <a:lnTo>
                  <a:pt x="5878677" y="673100"/>
                </a:lnTo>
                <a:lnTo>
                  <a:pt x="5865796" y="622300"/>
                </a:lnTo>
                <a:lnTo>
                  <a:pt x="5850775" y="584200"/>
                </a:lnTo>
                <a:lnTo>
                  <a:pt x="5833679" y="546100"/>
                </a:lnTo>
                <a:lnTo>
                  <a:pt x="5814567" y="495300"/>
                </a:lnTo>
                <a:lnTo>
                  <a:pt x="5793505" y="457200"/>
                </a:lnTo>
                <a:lnTo>
                  <a:pt x="5770552" y="419100"/>
                </a:lnTo>
                <a:lnTo>
                  <a:pt x="5745774" y="381000"/>
                </a:lnTo>
                <a:lnTo>
                  <a:pt x="5719231" y="342900"/>
                </a:lnTo>
                <a:lnTo>
                  <a:pt x="5690986" y="317500"/>
                </a:lnTo>
                <a:lnTo>
                  <a:pt x="5671064" y="292100"/>
                </a:lnTo>
                <a:close/>
              </a:path>
              <a:path w="5909309" h="2476500">
                <a:moveTo>
                  <a:pt x="3417357" y="304800"/>
                </a:moveTo>
                <a:lnTo>
                  <a:pt x="2477149" y="304800"/>
                </a:lnTo>
                <a:lnTo>
                  <a:pt x="2568464" y="330200"/>
                </a:lnTo>
                <a:lnTo>
                  <a:pt x="2611564" y="355600"/>
                </a:lnTo>
                <a:lnTo>
                  <a:pt x="2652762" y="381000"/>
                </a:lnTo>
                <a:lnTo>
                  <a:pt x="2691911" y="406400"/>
                </a:lnTo>
                <a:lnTo>
                  <a:pt x="2728864" y="431800"/>
                </a:lnTo>
                <a:lnTo>
                  <a:pt x="2763473" y="457200"/>
                </a:lnTo>
                <a:lnTo>
                  <a:pt x="2795591" y="495300"/>
                </a:lnTo>
                <a:lnTo>
                  <a:pt x="2825071" y="533400"/>
                </a:lnTo>
                <a:lnTo>
                  <a:pt x="2851766" y="571500"/>
                </a:lnTo>
                <a:lnTo>
                  <a:pt x="2875528" y="609600"/>
                </a:lnTo>
                <a:lnTo>
                  <a:pt x="2896209" y="660400"/>
                </a:lnTo>
                <a:lnTo>
                  <a:pt x="2913663" y="698500"/>
                </a:lnTo>
                <a:lnTo>
                  <a:pt x="2927743" y="749300"/>
                </a:lnTo>
                <a:lnTo>
                  <a:pt x="2946607" y="787400"/>
                </a:lnTo>
                <a:lnTo>
                  <a:pt x="2976643" y="825500"/>
                </a:lnTo>
                <a:lnTo>
                  <a:pt x="3014903" y="838200"/>
                </a:lnTo>
                <a:lnTo>
                  <a:pt x="3058439" y="850900"/>
                </a:lnTo>
                <a:lnTo>
                  <a:pt x="3104303" y="850900"/>
                </a:lnTo>
                <a:lnTo>
                  <a:pt x="3146545" y="825500"/>
                </a:lnTo>
                <a:lnTo>
                  <a:pt x="3179622" y="800100"/>
                </a:lnTo>
                <a:lnTo>
                  <a:pt x="3201835" y="762000"/>
                </a:lnTo>
                <a:lnTo>
                  <a:pt x="3211486" y="711200"/>
                </a:lnTo>
                <a:lnTo>
                  <a:pt x="3206876" y="673100"/>
                </a:lnTo>
                <a:lnTo>
                  <a:pt x="3191701" y="622300"/>
                </a:lnTo>
                <a:lnTo>
                  <a:pt x="3173690" y="571500"/>
                </a:lnTo>
                <a:lnTo>
                  <a:pt x="3152955" y="520700"/>
                </a:lnTo>
                <a:lnTo>
                  <a:pt x="3129611" y="469900"/>
                </a:lnTo>
                <a:lnTo>
                  <a:pt x="3165142" y="444500"/>
                </a:lnTo>
                <a:lnTo>
                  <a:pt x="3202879" y="406400"/>
                </a:lnTo>
                <a:lnTo>
                  <a:pt x="3242614" y="381000"/>
                </a:lnTo>
                <a:lnTo>
                  <a:pt x="3284138" y="355600"/>
                </a:lnTo>
                <a:lnTo>
                  <a:pt x="3327242" y="342900"/>
                </a:lnTo>
                <a:lnTo>
                  <a:pt x="3371718" y="317500"/>
                </a:lnTo>
                <a:lnTo>
                  <a:pt x="3417357" y="304800"/>
                </a:lnTo>
                <a:close/>
              </a:path>
              <a:path w="5909309" h="2476500">
                <a:moveTo>
                  <a:pt x="1498233" y="292100"/>
                </a:moveTo>
                <a:lnTo>
                  <a:pt x="953215" y="292100"/>
                </a:lnTo>
                <a:lnTo>
                  <a:pt x="1111024" y="330200"/>
                </a:lnTo>
                <a:lnTo>
                  <a:pt x="1160742" y="355600"/>
                </a:lnTo>
                <a:lnTo>
                  <a:pt x="1208497" y="381000"/>
                </a:lnTo>
                <a:lnTo>
                  <a:pt x="1226517" y="381000"/>
                </a:lnTo>
                <a:lnTo>
                  <a:pt x="1240565" y="393700"/>
                </a:lnTo>
                <a:lnTo>
                  <a:pt x="1254388" y="406400"/>
                </a:lnTo>
                <a:lnTo>
                  <a:pt x="1267971" y="419100"/>
                </a:lnTo>
                <a:lnTo>
                  <a:pt x="1308666" y="431800"/>
                </a:lnTo>
                <a:lnTo>
                  <a:pt x="1352607" y="444500"/>
                </a:lnTo>
                <a:lnTo>
                  <a:pt x="1396440" y="444500"/>
                </a:lnTo>
                <a:lnTo>
                  <a:pt x="1436811" y="419100"/>
                </a:lnTo>
                <a:lnTo>
                  <a:pt x="1470363" y="393700"/>
                </a:lnTo>
                <a:lnTo>
                  <a:pt x="1492298" y="342900"/>
                </a:lnTo>
                <a:lnTo>
                  <a:pt x="1500158" y="304800"/>
                </a:lnTo>
                <a:lnTo>
                  <a:pt x="1498233" y="292100"/>
                </a:lnTo>
                <a:close/>
              </a:path>
              <a:path w="5909309" h="2476500">
                <a:moveTo>
                  <a:pt x="5151903" y="12700"/>
                </a:moveTo>
                <a:lnTo>
                  <a:pt x="4863861" y="12700"/>
                </a:lnTo>
                <a:lnTo>
                  <a:pt x="4677026" y="63500"/>
                </a:lnTo>
                <a:lnTo>
                  <a:pt x="4632481" y="88900"/>
                </a:lnTo>
                <a:lnTo>
                  <a:pt x="4588945" y="101600"/>
                </a:lnTo>
                <a:lnTo>
                  <a:pt x="4546489" y="127000"/>
                </a:lnTo>
                <a:lnTo>
                  <a:pt x="4505187" y="152400"/>
                </a:lnTo>
                <a:lnTo>
                  <a:pt x="4465110" y="190500"/>
                </a:lnTo>
                <a:lnTo>
                  <a:pt x="4433386" y="215900"/>
                </a:lnTo>
                <a:lnTo>
                  <a:pt x="4414416" y="266700"/>
                </a:lnTo>
                <a:lnTo>
                  <a:pt x="4408640" y="304800"/>
                </a:lnTo>
                <a:lnTo>
                  <a:pt x="4416501" y="342900"/>
                </a:lnTo>
                <a:lnTo>
                  <a:pt x="4438440" y="393700"/>
                </a:lnTo>
                <a:lnTo>
                  <a:pt x="4471978" y="419100"/>
                </a:lnTo>
                <a:lnTo>
                  <a:pt x="4512318" y="444500"/>
                </a:lnTo>
                <a:lnTo>
                  <a:pt x="4556128" y="444500"/>
                </a:lnTo>
                <a:lnTo>
                  <a:pt x="4600077" y="431800"/>
                </a:lnTo>
                <a:lnTo>
                  <a:pt x="4640832" y="419100"/>
                </a:lnTo>
                <a:lnTo>
                  <a:pt x="4681858" y="381000"/>
                </a:lnTo>
                <a:lnTo>
                  <a:pt x="4724711" y="355600"/>
                </a:lnTo>
                <a:lnTo>
                  <a:pt x="4769226" y="342900"/>
                </a:lnTo>
                <a:lnTo>
                  <a:pt x="4815243" y="317500"/>
                </a:lnTo>
                <a:lnTo>
                  <a:pt x="4862597" y="304800"/>
                </a:lnTo>
                <a:lnTo>
                  <a:pt x="4911127" y="304800"/>
                </a:lnTo>
                <a:lnTo>
                  <a:pt x="4960669" y="292100"/>
                </a:lnTo>
                <a:lnTo>
                  <a:pt x="5671064" y="292100"/>
                </a:lnTo>
                <a:lnTo>
                  <a:pt x="5661103" y="279400"/>
                </a:lnTo>
                <a:lnTo>
                  <a:pt x="5629643" y="254000"/>
                </a:lnTo>
                <a:lnTo>
                  <a:pt x="5596668" y="215900"/>
                </a:lnTo>
                <a:lnTo>
                  <a:pt x="5562242" y="190500"/>
                </a:lnTo>
                <a:lnTo>
                  <a:pt x="5526428" y="165100"/>
                </a:lnTo>
                <a:lnTo>
                  <a:pt x="5489286" y="139700"/>
                </a:lnTo>
                <a:lnTo>
                  <a:pt x="5450881" y="114300"/>
                </a:lnTo>
                <a:lnTo>
                  <a:pt x="5411274" y="101600"/>
                </a:lnTo>
                <a:lnTo>
                  <a:pt x="5370528" y="76200"/>
                </a:lnTo>
                <a:lnTo>
                  <a:pt x="5242082" y="38100"/>
                </a:lnTo>
                <a:lnTo>
                  <a:pt x="5151903" y="12700"/>
                </a:lnTo>
                <a:close/>
              </a:path>
              <a:path w="5909309" h="2476500">
                <a:moveTo>
                  <a:pt x="3511291" y="292100"/>
                </a:moveTo>
                <a:lnTo>
                  <a:pt x="2407844" y="292100"/>
                </a:lnTo>
                <a:lnTo>
                  <a:pt x="2442500" y="304800"/>
                </a:lnTo>
                <a:lnTo>
                  <a:pt x="3463951" y="304800"/>
                </a:lnTo>
                <a:lnTo>
                  <a:pt x="3511291" y="292100"/>
                </a:lnTo>
                <a:close/>
              </a:path>
              <a:path w="5909309" h="2476500">
                <a:moveTo>
                  <a:pt x="3720578" y="12700"/>
                </a:moveTo>
                <a:lnTo>
                  <a:pt x="3426995" y="12700"/>
                </a:lnTo>
                <a:lnTo>
                  <a:pt x="3379252" y="25400"/>
                </a:lnTo>
                <a:lnTo>
                  <a:pt x="3195405" y="76200"/>
                </a:lnTo>
                <a:lnTo>
                  <a:pt x="3151732" y="101600"/>
                </a:lnTo>
                <a:lnTo>
                  <a:pt x="3109178" y="127000"/>
                </a:lnTo>
                <a:lnTo>
                  <a:pt x="3067844" y="152400"/>
                </a:lnTo>
                <a:lnTo>
                  <a:pt x="3027832" y="177800"/>
                </a:lnTo>
                <a:lnTo>
                  <a:pt x="2989244" y="215900"/>
                </a:lnTo>
                <a:lnTo>
                  <a:pt x="2952182" y="241300"/>
                </a:lnTo>
                <a:lnTo>
                  <a:pt x="4172042" y="241300"/>
                </a:lnTo>
                <a:lnTo>
                  <a:pt x="4138236" y="203200"/>
                </a:lnTo>
                <a:lnTo>
                  <a:pt x="4102878" y="177800"/>
                </a:lnTo>
                <a:lnTo>
                  <a:pt x="4066014" y="152400"/>
                </a:lnTo>
                <a:lnTo>
                  <a:pt x="4027692" y="127000"/>
                </a:lnTo>
                <a:lnTo>
                  <a:pt x="3987958" y="101600"/>
                </a:lnTo>
                <a:lnTo>
                  <a:pt x="3946860" y="88900"/>
                </a:lnTo>
                <a:lnTo>
                  <a:pt x="3904442" y="63500"/>
                </a:lnTo>
                <a:lnTo>
                  <a:pt x="3815840" y="38100"/>
                </a:lnTo>
                <a:lnTo>
                  <a:pt x="3769749" y="25400"/>
                </a:lnTo>
                <a:lnTo>
                  <a:pt x="3720578" y="12700"/>
                </a:lnTo>
                <a:close/>
              </a:path>
              <a:path w="5909309" h="2476500">
                <a:moveTo>
                  <a:pt x="948736" y="0"/>
                </a:moveTo>
                <a:lnTo>
                  <a:pt x="850271" y="0"/>
                </a:lnTo>
                <a:lnTo>
                  <a:pt x="803274" y="12700"/>
                </a:lnTo>
                <a:lnTo>
                  <a:pt x="997690" y="12700"/>
                </a:lnTo>
                <a:lnTo>
                  <a:pt x="948736" y="0"/>
                </a:lnTo>
                <a:close/>
              </a:path>
              <a:path w="5909309" h="2476500">
                <a:moveTo>
                  <a:pt x="2403135" y="0"/>
                </a:moveTo>
                <a:lnTo>
                  <a:pt x="2265412" y="0"/>
                </a:lnTo>
                <a:lnTo>
                  <a:pt x="2220283" y="12700"/>
                </a:lnTo>
                <a:lnTo>
                  <a:pt x="2449573" y="12700"/>
                </a:lnTo>
                <a:lnTo>
                  <a:pt x="2403135" y="0"/>
                </a:lnTo>
                <a:close/>
              </a:path>
              <a:path w="5909309" h="2476500">
                <a:moveTo>
                  <a:pt x="3622037" y="0"/>
                </a:moveTo>
                <a:lnTo>
                  <a:pt x="3523905" y="0"/>
                </a:lnTo>
                <a:lnTo>
                  <a:pt x="3475246" y="12700"/>
                </a:lnTo>
                <a:lnTo>
                  <a:pt x="3671307" y="12700"/>
                </a:lnTo>
                <a:lnTo>
                  <a:pt x="3622037" y="0"/>
                </a:lnTo>
                <a:close/>
              </a:path>
              <a:path w="5909309" h="2476500">
                <a:moveTo>
                  <a:pt x="5058668" y="0"/>
                </a:moveTo>
                <a:lnTo>
                  <a:pt x="4961465" y="0"/>
                </a:lnTo>
                <a:lnTo>
                  <a:pt x="4912374" y="12700"/>
                </a:lnTo>
                <a:lnTo>
                  <a:pt x="5105636" y="12700"/>
                </a:lnTo>
                <a:lnTo>
                  <a:pt x="5058668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01633" y="4177391"/>
            <a:ext cx="4098290" cy="2404745"/>
          </a:xfrm>
          <a:custGeom>
            <a:avLst/>
            <a:gdLst/>
            <a:ahLst/>
            <a:cxnLst/>
            <a:rect l="l" t="t" r="r" b="b"/>
            <a:pathLst>
              <a:path w="4098290" h="2404745">
                <a:moveTo>
                  <a:pt x="2332990" y="621042"/>
                </a:moveTo>
                <a:lnTo>
                  <a:pt x="2315146" y="577367"/>
                </a:lnTo>
                <a:lnTo>
                  <a:pt x="2295144" y="534873"/>
                </a:lnTo>
                <a:lnTo>
                  <a:pt x="2273033" y="493585"/>
                </a:lnTo>
                <a:lnTo>
                  <a:pt x="2248903" y="453580"/>
                </a:lnTo>
                <a:lnTo>
                  <a:pt x="2222804" y="414896"/>
                </a:lnTo>
                <a:lnTo>
                  <a:pt x="2194826" y="377596"/>
                </a:lnTo>
                <a:lnTo>
                  <a:pt x="2165007" y="341718"/>
                </a:lnTo>
                <a:lnTo>
                  <a:pt x="2133435" y="307314"/>
                </a:lnTo>
                <a:lnTo>
                  <a:pt x="2100173" y="274459"/>
                </a:lnTo>
                <a:lnTo>
                  <a:pt x="2065286" y="243179"/>
                </a:lnTo>
                <a:lnTo>
                  <a:pt x="2028837" y="213550"/>
                </a:lnTo>
                <a:lnTo>
                  <a:pt x="1990915" y="185610"/>
                </a:lnTo>
                <a:lnTo>
                  <a:pt x="1951558" y="159410"/>
                </a:lnTo>
                <a:lnTo>
                  <a:pt x="1910854" y="135001"/>
                </a:lnTo>
                <a:lnTo>
                  <a:pt x="1868855" y="112445"/>
                </a:lnTo>
                <a:lnTo>
                  <a:pt x="1825650" y="91782"/>
                </a:lnTo>
                <a:lnTo>
                  <a:pt x="1781289" y="73075"/>
                </a:lnTo>
                <a:lnTo>
                  <a:pt x="1735848" y="56375"/>
                </a:lnTo>
                <a:lnTo>
                  <a:pt x="1689392" y="41732"/>
                </a:lnTo>
                <a:lnTo>
                  <a:pt x="1641995" y="29197"/>
                </a:lnTo>
                <a:lnTo>
                  <a:pt x="1593710" y="18834"/>
                </a:lnTo>
                <a:lnTo>
                  <a:pt x="1544612" y="10668"/>
                </a:lnTo>
                <a:lnTo>
                  <a:pt x="1494764" y="4775"/>
                </a:lnTo>
                <a:lnTo>
                  <a:pt x="1444256" y="1206"/>
                </a:lnTo>
                <a:lnTo>
                  <a:pt x="1393126" y="0"/>
                </a:lnTo>
                <a:lnTo>
                  <a:pt x="1343063" y="901"/>
                </a:lnTo>
                <a:lnTo>
                  <a:pt x="1293507" y="3556"/>
                </a:lnTo>
                <a:lnTo>
                  <a:pt x="1244460" y="7950"/>
                </a:lnTo>
                <a:lnTo>
                  <a:pt x="1195946" y="14033"/>
                </a:lnTo>
                <a:lnTo>
                  <a:pt x="1148016" y="21793"/>
                </a:lnTo>
                <a:lnTo>
                  <a:pt x="1100670" y="31203"/>
                </a:lnTo>
                <a:lnTo>
                  <a:pt x="1053947" y="42214"/>
                </a:lnTo>
                <a:lnTo>
                  <a:pt x="1007872" y="54787"/>
                </a:lnTo>
                <a:lnTo>
                  <a:pt x="962469" y="68922"/>
                </a:lnTo>
                <a:lnTo>
                  <a:pt x="917765" y="84569"/>
                </a:lnTo>
                <a:lnTo>
                  <a:pt x="873798" y="101688"/>
                </a:lnTo>
                <a:lnTo>
                  <a:pt x="830580" y="120256"/>
                </a:lnTo>
                <a:lnTo>
                  <a:pt x="788136" y="140246"/>
                </a:lnTo>
                <a:lnTo>
                  <a:pt x="746506" y="161632"/>
                </a:lnTo>
                <a:lnTo>
                  <a:pt x="705700" y="184365"/>
                </a:lnTo>
                <a:lnTo>
                  <a:pt x="665746" y="208419"/>
                </a:lnTo>
                <a:lnTo>
                  <a:pt x="626694" y="233768"/>
                </a:lnTo>
                <a:lnTo>
                  <a:pt x="588543" y="260388"/>
                </a:lnTo>
                <a:lnTo>
                  <a:pt x="551332" y="288226"/>
                </a:lnTo>
                <a:lnTo>
                  <a:pt x="515086" y="317271"/>
                </a:lnTo>
                <a:lnTo>
                  <a:pt x="479831" y="347472"/>
                </a:lnTo>
                <a:lnTo>
                  <a:pt x="445592" y="378815"/>
                </a:lnTo>
                <a:lnTo>
                  <a:pt x="412394" y="411264"/>
                </a:lnTo>
                <a:lnTo>
                  <a:pt x="380263" y="444779"/>
                </a:lnTo>
                <a:lnTo>
                  <a:pt x="349237" y="479336"/>
                </a:lnTo>
                <a:lnTo>
                  <a:pt x="319316" y="514908"/>
                </a:lnTo>
                <a:lnTo>
                  <a:pt x="290563" y="551446"/>
                </a:lnTo>
                <a:lnTo>
                  <a:pt x="262978" y="588937"/>
                </a:lnTo>
                <a:lnTo>
                  <a:pt x="236588" y="627354"/>
                </a:lnTo>
                <a:lnTo>
                  <a:pt x="211429" y="666635"/>
                </a:lnTo>
                <a:lnTo>
                  <a:pt x="187528" y="706780"/>
                </a:lnTo>
                <a:lnTo>
                  <a:pt x="164896" y="747750"/>
                </a:lnTo>
                <a:lnTo>
                  <a:pt x="143586" y="789495"/>
                </a:lnTo>
                <a:lnTo>
                  <a:pt x="123596" y="832015"/>
                </a:lnTo>
                <a:lnTo>
                  <a:pt x="104978" y="875245"/>
                </a:lnTo>
                <a:lnTo>
                  <a:pt x="87731" y="919175"/>
                </a:lnTo>
                <a:lnTo>
                  <a:pt x="71907" y="963777"/>
                </a:lnTo>
                <a:lnTo>
                  <a:pt x="57518" y="1009002"/>
                </a:lnTo>
                <a:lnTo>
                  <a:pt x="44589" y="1054823"/>
                </a:lnTo>
                <a:lnTo>
                  <a:pt x="33159" y="1101217"/>
                </a:lnTo>
                <a:lnTo>
                  <a:pt x="23241" y="1148156"/>
                </a:lnTo>
                <a:lnTo>
                  <a:pt x="14871" y="1195590"/>
                </a:lnTo>
                <a:lnTo>
                  <a:pt x="7988" y="1244917"/>
                </a:lnTo>
                <a:lnTo>
                  <a:pt x="3238" y="1293723"/>
                </a:lnTo>
                <a:lnTo>
                  <a:pt x="584" y="1341983"/>
                </a:lnTo>
                <a:lnTo>
                  <a:pt x="0" y="1389659"/>
                </a:lnTo>
                <a:lnTo>
                  <a:pt x="1435" y="1436712"/>
                </a:lnTo>
                <a:lnTo>
                  <a:pt x="4838" y="1483093"/>
                </a:lnTo>
                <a:lnTo>
                  <a:pt x="10198" y="1528775"/>
                </a:lnTo>
                <a:lnTo>
                  <a:pt x="17449" y="1573707"/>
                </a:lnTo>
                <a:lnTo>
                  <a:pt x="26555" y="1617878"/>
                </a:lnTo>
                <a:lnTo>
                  <a:pt x="37490" y="1661210"/>
                </a:lnTo>
                <a:lnTo>
                  <a:pt x="50215" y="1703705"/>
                </a:lnTo>
                <a:lnTo>
                  <a:pt x="64668" y="1745284"/>
                </a:lnTo>
                <a:lnTo>
                  <a:pt x="80822" y="1785950"/>
                </a:lnTo>
                <a:lnTo>
                  <a:pt x="98640" y="1825637"/>
                </a:lnTo>
                <a:lnTo>
                  <a:pt x="118084" y="1864309"/>
                </a:lnTo>
                <a:lnTo>
                  <a:pt x="139103" y="1901939"/>
                </a:lnTo>
                <a:lnTo>
                  <a:pt x="161671" y="1938489"/>
                </a:lnTo>
                <a:lnTo>
                  <a:pt x="185737" y="1973910"/>
                </a:lnTo>
                <a:lnTo>
                  <a:pt x="211264" y="2008162"/>
                </a:lnTo>
                <a:lnTo>
                  <a:pt x="238213" y="2041220"/>
                </a:lnTo>
                <a:lnTo>
                  <a:pt x="266547" y="2073033"/>
                </a:lnTo>
                <a:lnTo>
                  <a:pt x="296227" y="2103577"/>
                </a:lnTo>
                <a:lnTo>
                  <a:pt x="327202" y="2132800"/>
                </a:lnTo>
                <a:lnTo>
                  <a:pt x="359435" y="2160663"/>
                </a:lnTo>
                <a:lnTo>
                  <a:pt x="392899" y="2187143"/>
                </a:lnTo>
                <a:lnTo>
                  <a:pt x="427545" y="2212187"/>
                </a:lnTo>
                <a:lnTo>
                  <a:pt x="463346" y="2235771"/>
                </a:lnTo>
                <a:lnTo>
                  <a:pt x="500240" y="2257844"/>
                </a:lnTo>
                <a:lnTo>
                  <a:pt x="538187" y="2278367"/>
                </a:lnTo>
                <a:lnTo>
                  <a:pt x="577176" y="2297303"/>
                </a:lnTo>
                <a:lnTo>
                  <a:pt x="617143" y="2314625"/>
                </a:lnTo>
                <a:lnTo>
                  <a:pt x="658050" y="2330285"/>
                </a:lnTo>
                <a:lnTo>
                  <a:pt x="699858" y="2344242"/>
                </a:lnTo>
                <a:lnTo>
                  <a:pt x="742543" y="2356459"/>
                </a:lnTo>
                <a:lnTo>
                  <a:pt x="786041" y="2366911"/>
                </a:lnTo>
                <a:lnTo>
                  <a:pt x="830326" y="2375547"/>
                </a:lnTo>
                <a:lnTo>
                  <a:pt x="875360" y="2382329"/>
                </a:lnTo>
                <a:lnTo>
                  <a:pt x="921092" y="2387219"/>
                </a:lnTo>
                <a:lnTo>
                  <a:pt x="967498" y="2390178"/>
                </a:lnTo>
                <a:lnTo>
                  <a:pt x="1014526" y="2391181"/>
                </a:lnTo>
                <a:lnTo>
                  <a:pt x="1070457" y="2390203"/>
                </a:lnTo>
                <a:lnTo>
                  <a:pt x="1125118" y="2387308"/>
                </a:lnTo>
                <a:lnTo>
                  <a:pt x="1178509" y="2382532"/>
                </a:lnTo>
                <a:lnTo>
                  <a:pt x="1230668" y="2375916"/>
                </a:lnTo>
                <a:lnTo>
                  <a:pt x="1281607" y="2367483"/>
                </a:lnTo>
                <a:lnTo>
                  <a:pt x="1331341" y="2357285"/>
                </a:lnTo>
                <a:lnTo>
                  <a:pt x="1379893" y="2345359"/>
                </a:lnTo>
                <a:lnTo>
                  <a:pt x="1427289" y="2331732"/>
                </a:lnTo>
                <a:lnTo>
                  <a:pt x="1473530" y="2316442"/>
                </a:lnTo>
                <a:lnTo>
                  <a:pt x="1518653" y="2299525"/>
                </a:lnTo>
                <a:lnTo>
                  <a:pt x="1562671" y="2281034"/>
                </a:lnTo>
                <a:lnTo>
                  <a:pt x="1605610" y="2260993"/>
                </a:lnTo>
                <a:lnTo>
                  <a:pt x="1647469" y="2239429"/>
                </a:lnTo>
                <a:lnTo>
                  <a:pt x="1688287" y="2216404"/>
                </a:lnTo>
                <a:lnTo>
                  <a:pt x="1728076" y="2191943"/>
                </a:lnTo>
                <a:lnTo>
                  <a:pt x="1766849" y="2166086"/>
                </a:lnTo>
                <a:lnTo>
                  <a:pt x="1804631" y="2138857"/>
                </a:lnTo>
                <a:lnTo>
                  <a:pt x="1841449" y="2110308"/>
                </a:lnTo>
                <a:lnTo>
                  <a:pt x="1877301" y="2080475"/>
                </a:lnTo>
                <a:lnTo>
                  <a:pt x="1912226" y="2049386"/>
                </a:lnTo>
                <a:lnTo>
                  <a:pt x="1946236" y="2017090"/>
                </a:lnTo>
                <a:lnTo>
                  <a:pt x="1979358" y="1983625"/>
                </a:lnTo>
                <a:lnTo>
                  <a:pt x="2011591" y="1949005"/>
                </a:lnTo>
                <a:lnTo>
                  <a:pt x="2042972" y="1913293"/>
                </a:lnTo>
                <a:lnTo>
                  <a:pt x="2073516" y="1876513"/>
                </a:lnTo>
                <a:lnTo>
                  <a:pt x="2103234" y="1838718"/>
                </a:lnTo>
                <a:lnTo>
                  <a:pt x="2132152" y="1799920"/>
                </a:lnTo>
                <a:lnTo>
                  <a:pt x="2160295" y="1760181"/>
                </a:lnTo>
                <a:lnTo>
                  <a:pt x="1751799" y="1534350"/>
                </a:lnTo>
                <a:lnTo>
                  <a:pt x="1722628" y="1573987"/>
                </a:lnTo>
                <a:lnTo>
                  <a:pt x="1691246" y="1611871"/>
                </a:lnTo>
                <a:lnTo>
                  <a:pt x="1657769" y="1647913"/>
                </a:lnTo>
                <a:lnTo>
                  <a:pt x="1622323" y="1681975"/>
                </a:lnTo>
                <a:lnTo>
                  <a:pt x="1585036" y="1713953"/>
                </a:lnTo>
                <a:lnTo>
                  <a:pt x="1546009" y="1743748"/>
                </a:lnTo>
                <a:lnTo>
                  <a:pt x="1505381" y="1771230"/>
                </a:lnTo>
                <a:lnTo>
                  <a:pt x="1463281" y="1796288"/>
                </a:lnTo>
                <a:lnTo>
                  <a:pt x="1419809" y="1818817"/>
                </a:lnTo>
                <a:lnTo>
                  <a:pt x="1375092" y="1838718"/>
                </a:lnTo>
                <a:lnTo>
                  <a:pt x="1329258" y="1855851"/>
                </a:lnTo>
                <a:lnTo>
                  <a:pt x="1282433" y="1870125"/>
                </a:lnTo>
                <a:lnTo>
                  <a:pt x="1234732" y="1881428"/>
                </a:lnTo>
                <a:lnTo>
                  <a:pt x="1186268" y="1889633"/>
                </a:lnTo>
                <a:lnTo>
                  <a:pt x="1137183" y="1894636"/>
                </a:lnTo>
                <a:lnTo>
                  <a:pt x="1087577" y="1896338"/>
                </a:lnTo>
                <a:lnTo>
                  <a:pt x="1037704" y="1894560"/>
                </a:lnTo>
                <a:lnTo>
                  <a:pt x="989495" y="1889340"/>
                </a:lnTo>
                <a:lnTo>
                  <a:pt x="943038" y="1880781"/>
                </a:lnTo>
                <a:lnTo>
                  <a:pt x="898423" y="1868995"/>
                </a:lnTo>
                <a:lnTo>
                  <a:pt x="855726" y="1854123"/>
                </a:lnTo>
                <a:lnTo>
                  <a:pt x="815035" y="1836280"/>
                </a:lnTo>
                <a:lnTo>
                  <a:pt x="776439" y="1815592"/>
                </a:lnTo>
                <a:lnTo>
                  <a:pt x="740016" y="1792160"/>
                </a:lnTo>
                <a:lnTo>
                  <a:pt x="705866" y="1766125"/>
                </a:lnTo>
                <a:lnTo>
                  <a:pt x="674052" y="1737614"/>
                </a:lnTo>
                <a:lnTo>
                  <a:pt x="644677" y="1706727"/>
                </a:lnTo>
                <a:lnTo>
                  <a:pt x="617829" y="1673593"/>
                </a:lnTo>
                <a:lnTo>
                  <a:pt x="593572" y="1638325"/>
                </a:lnTo>
                <a:lnTo>
                  <a:pt x="572020" y="1601076"/>
                </a:lnTo>
                <a:lnTo>
                  <a:pt x="553237" y="1561934"/>
                </a:lnTo>
                <a:lnTo>
                  <a:pt x="537298" y="1521028"/>
                </a:lnTo>
                <a:lnTo>
                  <a:pt x="524319" y="1478483"/>
                </a:lnTo>
                <a:lnTo>
                  <a:pt x="514375" y="1434426"/>
                </a:lnTo>
                <a:lnTo>
                  <a:pt x="507530" y="1388960"/>
                </a:lnTo>
                <a:lnTo>
                  <a:pt x="503897" y="1342237"/>
                </a:lnTo>
                <a:lnTo>
                  <a:pt x="503542" y="1294345"/>
                </a:lnTo>
                <a:lnTo>
                  <a:pt x="506564" y="1245425"/>
                </a:lnTo>
                <a:lnTo>
                  <a:pt x="513029" y="1195590"/>
                </a:lnTo>
                <a:lnTo>
                  <a:pt x="521589" y="1149705"/>
                </a:lnTo>
                <a:lnTo>
                  <a:pt x="532866" y="1104595"/>
                </a:lnTo>
                <a:lnTo>
                  <a:pt x="546735" y="1060335"/>
                </a:lnTo>
                <a:lnTo>
                  <a:pt x="563130" y="1017041"/>
                </a:lnTo>
                <a:lnTo>
                  <a:pt x="581926" y="974775"/>
                </a:lnTo>
                <a:lnTo>
                  <a:pt x="603046" y="933665"/>
                </a:lnTo>
                <a:lnTo>
                  <a:pt x="626376" y="893787"/>
                </a:lnTo>
                <a:lnTo>
                  <a:pt x="651827" y="855230"/>
                </a:lnTo>
                <a:lnTo>
                  <a:pt x="679297" y="818108"/>
                </a:lnTo>
                <a:lnTo>
                  <a:pt x="708685" y="782497"/>
                </a:lnTo>
                <a:lnTo>
                  <a:pt x="739902" y="748512"/>
                </a:lnTo>
                <a:lnTo>
                  <a:pt x="772845" y="716229"/>
                </a:lnTo>
                <a:lnTo>
                  <a:pt x="807415" y="685736"/>
                </a:lnTo>
                <a:lnTo>
                  <a:pt x="843508" y="657148"/>
                </a:lnTo>
                <a:lnTo>
                  <a:pt x="881037" y="630555"/>
                </a:lnTo>
                <a:lnTo>
                  <a:pt x="919899" y="606044"/>
                </a:lnTo>
                <a:lnTo>
                  <a:pt x="959993" y="583717"/>
                </a:lnTo>
                <a:lnTo>
                  <a:pt x="1001229" y="563651"/>
                </a:lnTo>
                <a:lnTo>
                  <a:pt x="1043495" y="545973"/>
                </a:lnTo>
                <a:lnTo>
                  <a:pt x="1086713" y="530745"/>
                </a:lnTo>
                <a:lnTo>
                  <a:pt x="1130757" y="518071"/>
                </a:lnTo>
                <a:lnTo>
                  <a:pt x="1175550" y="508050"/>
                </a:lnTo>
                <a:lnTo>
                  <a:pt x="1220990" y="500773"/>
                </a:lnTo>
                <a:lnTo>
                  <a:pt x="1266977" y="496341"/>
                </a:lnTo>
                <a:lnTo>
                  <a:pt x="1313421" y="494842"/>
                </a:lnTo>
                <a:lnTo>
                  <a:pt x="1367993" y="497001"/>
                </a:lnTo>
                <a:lnTo>
                  <a:pt x="1420622" y="503364"/>
                </a:lnTo>
                <a:lnTo>
                  <a:pt x="1471180" y="513765"/>
                </a:lnTo>
                <a:lnTo>
                  <a:pt x="1519567" y="528040"/>
                </a:lnTo>
                <a:lnTo>
                  <a:pt x="1565668" y="546011"/>
                </a:lnTo>
                <a:lnTo>
                  <a:pt x="1609344" y="567524"/>
                </a:lnTo>
                <a:lnTo>
                  <a:pt x="1650504" y="592404"/>
                </a:lnTo>
                <a:lnTo>
                  <a:pt x="1689011" y="620483"/>
                </a:lnTo>
                <a:lnTo>
                  <a:pt x="1724761" y="651598"/>
                </a:lnTo>
                <a:lnTo>
                  <a:pt x="1757641" y="685584"/>
                </a:lnTo>
                <a:lnTo>
                  <a:pt x="1787525" y="722274"/>
                </a:lnTo>
                <a:lnTo>
                  <a:pt x="1814309" y="761492"/>
                </a:lnTo>
                <a:lnTo>
                  <a:pt x="1837855" y="803084"/>
                </a:lnTo>
                <a:lnTo>
                  <a:pt x="1858073" y="846874"/>
                </a:lnTo>
                <a:lnTo>
                  <a:pt x="2332990" y="621042"/>
                </a:lnTo>
                <a:close/>
              </a:path>
              <a:path w="4098290" h="2404745">
                <a:moveTo>
                  <a:pt x="4098226" y="1397609"/>
                </a:moveTo>
                <a:lnTo>
                  <a:pt x="4097248" y="1353045"/>
                </a:lnTo>
                <a:lnTo>
                  <a:pt x="4093895" y="1309103"/>
                </a:lnTo>
                <a:lnTo>
                  <a:pt x="4088180" y="1265885"/>
                </a:lnTo>
                <a:lnTo>
                  <a:pt x="4080167" y="1223479"/>
                </a:lnTo>
                <a:lnTo>
                  <a:pt x="4069867" y="1181938"/>
                </a:lnTo>
                <a:lnTo>
                  <a:pt x="4057332" y="1141374"/>
                </a:lnTo>
                <a:lnTo>
                  <a:pt x="4042880" y="1102601"/>
                </a:lnTo>
                <a:lnTo>
                  <a:pt x="4025684" y="1063472"/>
                </a:lnTo>
                <a:lnTo>
                  <a:pt x="4006646" y="1026287"/>
                </a:lnTo>
                <a:lnTo>
                  <a:pt x="3985501" y="990409"/>
                </a:lnTo>
                <a:lnTo>
                  <a:pt x="3962298" y="955890"/>
                </a:lnTo>
                <a:lnTo>
                  <a:pt x="3937063" y="922845"/>
                </a:lnTo>
                <a:lnTo>
                  <a:pt x="3909834" y="891324"/>
                </a:lnTo>
                <a:lnTo>
                  <a:pt x="3880650" y="861428"/>
                </a:lnTo>
                <a:lnTo>
                  <a:pt x="3849547" y="833247"/>
                </a:lnTo>
                <a:lnTo>
                  <a:pt x="3816553" y="806831"/>
                </a:lnTo>
                <a:lnTo>
                  <a:pt x="3781704" y="782294"/>
                </a:lnTo>
                <a:lnTo>
                  <a:pt x="3745052" y="759701"/>
                </a:lnTo>
                <a:lnTo>
                  <a:pt x="3706609" y="739140"/>
                </a:lnTo>
                <a:lnTo>
                  <a:pt x="3666426" y="720686"/>
                </a:lnTo>
                <a:lnTo>
                  <a:pt x="3624529" y="704443"/>
                </a:lnTo>
                <a:lnTo>
                  <a:pt x="3613912" y="701040"/>
                </a:lnTo>
                <a:lnTo>
                  <a:pt x="3613912" y="1434261"/>
                </a:lnTo>
                <a:lnTo>
                  <a:pt x="3613912" y="1484731"/>
                </a:lnTo>
                <a:lnTo>
                  <a:pt x="3608273" y="1537652"/>
                </a:lnTo>
                <a:lnTo>
                  <a:pt x="3598100" y="1586369"/>
                </a:lnTo>
                <a:lnTo>
                  <a:pt x="3583508" y="1633626"/>
                </a:lnTo>
                <a:lnTo>
                  <a:pt x="3564915" y="1678520"/>
                </a:lnTo>
                <a:lnTo>
                  <a:pt x="3542576" y="1721065"/>
                </a:lnTo>
                <a:lnTo>
                  <a:pt x="3516769" y="1761032"/>
                </a:lnTo>
                <a:lnTo>
                  <a:pt x="3487763" y="1798193"/>
                </a:lnTo>
                <a:lnTo>
                  <a:pt x="3455860" y="1832317"/>
                </a:lnTo>
                <a:lnTo>
                  <a:pt x="3421329" y="1863191"/>
                </a:lnTo>
                <a:lnTo>
                  <a:pt x="3384461" y="1890598"/>
                </a:lnTo>
                <a:lnTo>
                  <a:pt x="3345548" y="1914296"/>
                </a:lnTo>
                <a:lnTo>
                  <a:pt x="3304857" y="1934070"/>
                </a:lnTo>
                <a:lnTo>
                  <a:pt x="3262680" y="1949678"/>
                </a:lnTo>
                <a:lnTo>
                  <a:pt x="3219297" y="1960930"/>
                </a:lnTo>
                <a:lnTo>
                  <a:pt x="3174987" y="1967572"/>
                </a:lnTo>
                <a:lnTo>
                  <a:pt x="3130042" y="1969389"/>
                </a:lnTo>
                <a:lnTo>
                  <a:pt x="3082861" y="1966023"/>
                </a:lnTo>
                <a:lnTo>
                  <a:pt x="3038271" y="1957501"/>
                </a:lnTo>
                <a:lnTo>
                  <a:pt x="2996501" y="1944065"/>
                </a:lnTo>
                <a:lnTo>
                  <a:pt x="2957817" y="1925929"/>
                </a:lnTo>
                <a:lnTo>
                  <a:pt x="2922447" y="1903336"/>
                </a:lnTo>
                <a:lnTo>
                  <a:pt x="2890659" y="1876513"/>
                </a:lnTo>
                <a:lnTo>
                  <a:pt x="2862694" y="1845691"/>
                </a:lnTo>
                <a:lnTo>
                  <a:pt x="2838793" y="1811108"/>
                </a:lnTo>
                <a:lnTo>
                  <a:pt x="2819209" y="1773008"/>
                </a:lnTo>
                <a:lnTo>
                  <a:pt x="2804185" y="1731594"/>
                </a:lnTo>
                <a:lnTo>
                  <a:pt x="2793962" y="1687131"/>
                </a:lnTo>
                <a:lnTo>
                  <a:pt x="2788793" y="1639824"/>
                </a:lnTo>
                <a:lnTo>
                  <a:pt x="2788818" y="1632496"/>
                </a:lnTo>
                <a:lnTo>
                  <a:pt x="2788932" y="1589925"/>
                </a:lnTo>
                <a:lnTo>
                  <a:pt x="2794609" y="1537652"/>
                </a:lnTo>
                <a:lnTo>
                  <a:pt x="2804744" y="1488338"/>
                </a:lnTo>
                <a:lnTo>
                  <a:pt x="2819222" y="1440535"/>
                </a:lnTo>
                <a:lnTo>
                  <a:pt x="2837624" y="1395171"/>
                </a:lnTo>
                <a:lnTo>
                  <a:pt x="2859735" y="1352232"/>
                </a:lnTo>
                <a:lnTo>
                  <a:pt x="2885262" y="1311948"/>
                </a:lnTo>
                <a:lnTo>
                  <a:pt x="2913964" y="1274521"/>
                </a:lnTo>
                <a:lnTo>
                  <a:pt x="2945536" y="1240180"/>
                </a:lnTo>
                <a:lnTo>
                  <a:pt x="2979737" y="1209141"/>
                </a:lnTo>
                <a:lnTo>
                  <a:pt x="3016275" y="1181608"/>
                </a:lnTo>
                <a:lnTo>
                  <a:pt x="3054883" y="1157820"/>
                </a:lnTo>
                <a:lnTo>
                  <a:pt x="3095294" y="1137996"/>
                </a:lnTo>
                <a:lnTo>
                  <a:pt x="3137243" y="1122337"/>
                </a:lnTo>
                <a:lnTo>
                  <a:pt x="3180435" y="1111072"/>
                </a:lnTo>
                <a:lnTo>
                  <a:pt x="3224619" y="1104430"/>
                </a:lnTo>
                <a:lnTo>
                  <a:pt x="3269526" y="1102601"/>
                </a:lnTo>
                <a:lnTo>
                  <a:pt x="3316757" y="1105966"/>
                </a:lnTo>
                <a:lnTo>
                  <a:pt x="3361486" y="1114501"/>
                </a:lnTo>
                <a:lnTo>
                  <a:pt x="3403460" y="1127975"/>
                </a:lnTo>
                <a:lnTo>
                  <a:pt x="3442411" y="1146149"/>
                </a:lnTo>
                <a:lnTo>
                  <a:pt x="3478085" y="1168819"/>
                </a:lnTo>
                <a:lnTo>
                  <a:pt x="3510203" y="1195755"/>
                </a:lnTo>
                <a:lnTo>
                  <a:pt x="3538524" y="1226731"/>
                </a:lnTo>
                <a:lnTo>
                  <a:pt x="3562781" y="1261503"/>
                </a:lnTo>
                <a:lnTo>
                  <a:pt x="3582708" y="1299883"/>
                </a:lnTo>
                <a:lnTo>
                  <a:pt x="3598049" y="1341615"/>
                </a:lnTo>
                <a:lnTo>
                  <a:pt x="3608540" y="1386484"/>
                </a:lnTo>
                <a:lnTo>
                  <a:pt x="3613912" y="1434261"/>
                </a:lnTo>
                <a:lnTo>
                  <a:pt x="3613912" y="701040"/>
                </a:lnTo>
                <a:lnTo>
                  <a:pt x="3535756" y="678840"/>
                </a:lnTo>
                <a:lnTo>
                  <a:pt x="3488956" y="669658"/>
                </a:lnTo>
                <a:lnTo>
                  <a:pt x="3440582" y="662990"/>
                </a:lnTo>
                <a:lnTo>
                  <a:pt x="3390671" y="658939"/>
                </a:lnTo>
                <a:lnTo>
                  <a:pt x="3339261" y="657567"/>
                </a:lnTo>
                <a:lnTo>
                  <a:pt x="3290036" y="658685"/>
                </a:lnTo>
                <a:lnTo>
                  <a:pt x="3241344" y="662000"/>
                </a:lnTo>
                <a:lnTo>
                  <a:pt x="3193275" y="667461"/>
                </a:lnTo>
                <a:lnTo>
                  <a:pt x="3145853" y="675055"/>
                </a:lnTo>
                <a:lnTo>
                  <a:pt x="3099155" y="684720"/>
                </a:lnTo>
                <a:lnTo>
                  <a:pt x="3053232" y="696429"/>
                </a:lnTo>
                <a:lnTo>
                  <a:pt x="3008134" y="710145"/>
                </a:lnTo>
                <a:lnTo>
                  <a:pt x="2963913" y="725805"/>
                </a:lnTo>
                <a:lnTo>
                  <a:pt x="2920631" y="743394"/>
                </a:lnTo>
                <a:lnTo>
                  <a:pt x="2878340" y="762850"/>
                </a:lnTo>
                <a:lnTo>
                  <a:pt x="2837103" y="784148"/>
                </a:lnTo>
                <a:lnTo>
                  <a:pt x="2796959" y="807250"/>
                </a:lnTo>
                <a:lnTo>
                  <a:pt x="2757970" y="832104"/>
                </a:lnTo>
                <a:lnTo>
                  <a:pt x="2720200" y="858672"/>
                </a:lnTo>
                <a:lnTo>
                  <a:pt x="2683687" y="886929"/>
                </a:lnTo>
                <a:lnTo>
                  <a:pt x="2648496" y="916813"/>
                </a:lnTo>
                <a:lnTo>
                  <a:pt x="2614676" y="948309"/>
                </a:lnTo>
                <a:lnTo>
                  <a:pt x="2582291" y="981341"/>
                </a:lnTo>
                <a:lnTo>
                  <a:pt x="2551392" y="1015911"/>
                </a:lnTo>
                <a:lnTo>
                  <a:pt x="2522029" y="1051941"/>
                </a:lnTo>
                <a:lnTo>
                  <a:pt x="2494267" y="1089418"/>
                </a:lnTo>
                <a:lnTo>
                  <a:pt x="2468156" y="1128280"/>
                </a:lnTo>
                <a:lnTo>
                  <a:pt x="2443734" y="1168514"/>
                </a:lnTo>
                <a:lnTo>
                  <a:pt x="2421090" y="1210056"/>
                </a:lnTo>
                <a:lnTo>
                  <a:pt x="2400249" y="1252867"/>
                </a:lnTo>
                <a:lnTo>
                  <a:pt x="2381275" y="1296924"/>
                </a:lnTo>
                <a:lnTo>
                  <a:pt x="2364232" y="1342174"/>
                </a:lnTo>
                <a:lnTo>
                  <a:pt x="2349157" y="1388579"/>
                </a:lnTo>
                <a:lnTo>
                  <a:pt x="2336127" y="1436103"/>
                </a:lnTo>
                <a:lnTo>
                  <a:pt x="2325179" y="1484731"/>
                </a:lnTo>
                <a:lnTo>
                  <a:pt x="2316378" y="1534337"/>
                </a:lnTo>
                <a:lnTo>
                  <a:pt x="2309723" y="1586369"/>
                </a:lnTo>
                <a:lnTo>
                  <a:pt x="2306205" y="1637309"/>
                </a:lnTo>
                <a:lnTo>
                  <a:pt x="2305812" y="1678520"/>
                </a:lnTo>
                <a:lnTo>
                  <a:pt x="2305735" y="1687131"/>
                </a:lnTo>
                <a:lnTo>
                  <a:pt x="2308212" y="1735696"/>
                </a:lnTo>
                <a:lnTo>
                  <a:pt x="2313546" y="1783029"/>
                </a:lnTo>
                <a:lnTo>
                  <a:pt x="2321636" y="1829054"/>
                </a:lnTo>
                <a:lnTo>
                  <a:pt x="2332418" y="1873707"/>
                </a:lnTo>
                <a:lnTo>
                  <a:pt x="2345791" y="1916963"/>
                </a:lnTo>
                <a:lnTo>
                  <a:pt x="2361654" y="1958746"/>
                </a:lnTo>
                <a:lnTo>
                  <a:pt x="2379929" y="1999005"/>
                </a:lnTo>
                <a:lnTo>
                  <a:pt x="2400516" y="2037702"/>
                </a:lnTo>
                <a:lnTo>
                  <a:pt x="2423325" y="2074760"/>
                </a:lnTo>
                <a:lnTo>
                  <a:pt x="2448268" y="2110143"/>
                </a:lnTo>
                <a:lnTo>
                  <a:pt x="2475255" y="2143785"/>
                </a:lnTo>
                <a:lnTo>
                  <a:pt x="2504198" y="2175649"/>
                </a:lnTo>
                <a:lnTo>
                  <a:pt x="2534996" y="2205685"/>
                </a:lnTo>
                <a:lnTo>
                  <a:pt x="2567571" y="2233815"/>
                </a:lnTo>
                <a:lnTo>
                  <a:pt x="2601823" y="2260003"/>
                </a:lnTo>
                <a:lnTo>
                  <a:pt x="2637675" y="2284184"/>
                </a:lnTo>
                <a:lnTo>
                  <a:pt x="2675013" y="2306320"/>
                </a:lnTo>
                <a:lnTo>
                  <a:pt x="2713774" y="2326360"/>
                </a:lnTo>
                <a:lnTo>
                  <a:pt x="2753842" y="2344229"/>
                </a:lnTo>
                <a:lnTo>
                  <a:pt x="2795143" y="2359888"/>
                </a:lnTo>
                <a:lnTo>
                  <a:pt x="2837573" y="2373287"/>
                </a:lnTo>
                <a:lnTo>
                  <a:pt x="2881058" y="2384374"/>
                </a:lnTo>
                <a:lnTo>
                  <a:pt x="2925495" y="2393086"/>
                </a:lnTo>
                <a:lnTo>
                  <a:pt x="2970796" y="2399373"/>
                </a:lnTo>
                <a:lnTo>
                  <a:pt x="3016859" y="2403183"/>
                </a:lnTo>
                <a:lnTo>
                  <a:pt x="3063621" y="2404465"/>
                </a:lnTo>
                <a:lnTo>
                  <a:pt x="3114357" y="2403373"/>
                </a:lnTo>
                <a:lnTo>
                  <a:pt x="3164357" y="2400122"/>
                </a:lnTo>
                <a:lnTo>
                  <a:pt x="3213544" y="2394750"/>
                </a:lnTo>
                <a:lnTo>
                  <a:pt x="3261906" y="2387282"/>
                </a:lnTo>
                <a:lnTo>
                  <a:pt x="3309378" y="2377770"/>
                </a:lnTo>
                <a:lnTo>
                  <a:pt x="3355924" y="2366251"/>
                </a:lnTo>
                <a:lnTo>
                  <a:pt x="3401491" y="2352764"/>
                </a:lnTo>
                <a:lnTo>
                  <a:pt x="3446043" y="2337333"/>
                </a:lnTo>
                <a:lnTo>
                  <a:pt x="3489541" y="2319998"/>
                </a:lnTo>
                <a:lnTo>
                  <a:pt x="3531920" y="2300808"/>
                </a:lnTo>
                <a:lnTo>
                  <a:pt x="3573145" y="2279802"/>
                </a:lnTo>
                <a:lnTo>
                  <a:pt x="3613175" y="2257006"/>
                </a:lnTo>
                <a:lnTo>
                  <a:pt x="3651961" y="2232456"/>
                </a:lnTo>
                <a:lnTo>
                  <a:pt x="3689451" y="2206206"/>
                </a:lnTo>
                <a:lnTo>
                  <a:pt x="3725621" y="2178266"/>
                </a:lnTo>
                <a:lnTo>
                  <a:pt x="3760406" y="2148700"/>
                </a:lnTo>
                <a:lnTo>
                  <a:pt x="3793782" y="2117534"/>
                </a:lnTo>
                <a:lnTo>
                  <a:pt x="3825671" y="2084806"/>
                </a:lnTo>
                <a:lnTo>
                  <a:pt x="3856063" y="2050554"/>
                </a:lnTo>
                <a:lnTo>
                  <a:pt x="3884892" y="2014816"/>
                </a:lnTo>
                <a:lnTo>
                  <a:pt x="3912133" y="1977631"/>
                </a:lnTo>
                <a:lnTo>
                  <a:pt x="3917594" y="1969389"/>
                </a:lnTo>
                <a:lnTo>
                  <a:pt x="3937711" y="1939036"/>
                </a:lnTo>
                <a:lnTo>
                  <a:pt x="3961612" y="1899069"/>
                </a:lnTo>
                <a:lnTo>
                  <a:pt x="3983761" y="1857756"/>
                </a:lnTo>
                <a:lnTo>
                  <a:pt x="4004145" y="1815160"/>
                </a:lnTo>
                <a:lnTo>
                  <a:pt x="4022699" y="1771281"/>
                </a:lnTo>
                <a:lnTo>
                  <a:pt x="4039374" y="1726196"/>
                </a:lnTo>
                <a:lnTo>
                  <a:pt x="4054144" y="1679917"/>
                </a:lnTo>
                <a:lnTo>
                  <a:pt x="4066959" y="1632496"/>
                </a:lnTo>
                <a:lnTo>
                  <a:pt x="4077754" y="1583956"/>
                </a:lnTo>
                <a:lnTo>
                  <a:pt x="4086517" y="1534337"/>
                </a:lnTo>
                <a:lnTo>
                  <a:pt x="4092892" y="1488338"/>
                </a:lnTo>
                <a:lnTo>
                  <a:pt x="4096791" y="1442745"/>
                </a:lnTo>
                <a:lnTo>
                  <a:pt x="4098226" y="139760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01057" y="4861534"/>
            <a:ext cx="1824989" cy="1673860"/>
          </a:xfrm>
          <a:custGeom>
            <a:avLst/>
            <a:gdLst/>
            <a:ahLst/>
            <a:cxnLst/>
            <a:rect l="l" t="t" r="r" b="b"/>
            <a:pathLst>
              <a:path w="1824990" h="1673859">
                <a:moveTo>
                  <a:pt x="1215512" y="0"/>
                </a:moveTo>
                <a:lnTo>
                  <a:pt x="1165365" y="1904"/>
                </a:lnTo>
                <a:lnTo>
                  <a:pt x="1116267" y="7487"/>
                </a:lnTo>
                <a:lnTo>
                  <a:pt x="1068299" y="16552"/>
                </a:lnTo>
                <a:lnTo>
                  <a:pt x="1021541" y="28903"/>
                </a:lnTo>
                <a:lnTo>
                  <a:pt x="976075" y="44345"/>
                </a:lnTo>
                <a:lnTo>
                  <a:pt x="931982" y="62681"/>
                </a:lnTo>
                <a:lnTo>
                  <a:pt x="889341" y="83715"/>
                </a:lnTo>
                <a:lnTo>
                  <a:pt x="848233" y="107252"/>
                </a:lnTo>
                <a:lnTo>
                  <a:pt x="808740" y="133096"/>
                </a:lnTo>
                <a:lnTo>
                  <a:pt x="770942" y="161050"/>
                </a:lnTo>
                <a:lnTo>
                  <a:pt x="734919" y="190919"/>
                </a:lnTo>
                <a:lnTo>
                  <a:pt x="700753" y="222506"/>
                </a:lnTo>
                <a:lnTo>
                  <a:pt x="730637" y="29883"/>
                </a:lnTo>
                <a:lnTo>
                  <a:pt x="262368" y="29883"/>
                </a:lnTo>
                <a:lnTo>
                  <a:pt x="0" y="1673812"/>
                </a:lnTo>
                <a:lnTo>
                  <a:pt x="468278" y="1673812"/>
                </a:lnTo>
                <a:lnTo>
                  <a:pt x="597793" y="866790"/>
                </a:lnTo>
                <a:lnTo>
                  <a:pt x="608216" y="811644"/>
                </a:lnTo>
                <a:lnTo>
                  <a:pt x="622111" y="759225"/>
                </a:lnTo>
                <a:lnTo>
                  <a:pt x="639319" y="709693"/>
                </a:lnTo>
                <a:lnTo>
                  <a:pt x="659680" y="663207"/>
                </a:lnTo>
                <a:lnTo>
                  <a:pt x="683034" y="619927"/>
                </a:lnTo>
                <a:lnTo>
                  <a:pt x="709222" y="580012"/>
                </a:lnTo>
                <a:lnTo>
                  <a:pt x="738085" y="543622"/>
                </a:lnTo>
                <a:lnTo>
                  <a:pt x="769464" y="510916"/>
                </a:lnTo>
                <a:lnTo>
                  <a:pt x="803198" y="482054"/>
                </a:lnTo>
                <a:lnTo>
                  <a:pt x="839128" y="457194"/>
                </a:lnTo>
                <a:lnTo>
                  <a:pt x="877095" y="436497"/>
                </a:lnTo>
                <a:lnTo>
                  <a:pt x="916940" y="420122"/>
                </a:lnTo>
                <a:lnTo>
                  <a:pt x="958503" y="408228"/>
                </a:lnTo>
                <a:lnTo>
                  <a:pt x="1001625" y="400975"/>
                </a:lnTo>
                <a:lnTo>
                  <a:pt x="1046146" y="398521"/>
                </a:lnTo>
                <a:lnTo>
                  <a:pt x="1090242" y="400908"/>
                </a:lnTo>
                <a:lnTo>
                  <a:pt x="1131331" y="408059"/>
                </a:lnTo>
                <a:lnTo>
                  <a:pt x="1169254" y="419958"/>
                </a:lnTo>
                <a:lnTo>
                  <a:pt x="1203851" y="436593"/>
                </a:lnTo>
                <a:lnTo>
                  <a:pt x="1262428" y="484007"/>
                </a:lnTo>
                <a:lnTo>
                  <a:pt x="1286089" y="514759"/>
                </a:lnTo>
                <a:lnTo>
                  <a:pt x="1305785" y="550187"/>
                </a:lnTo>
                <a:lnTo>
                  <a:pt x="1321356" y="590277"/>
                </a:lnTo>
                <a:lnTo>
                  <a:pt x="1332644" y="635015"/>
                </a:lnTo>
                <a:lnTo>
                  <a:pt x="1339488" y="684385"/>
                </a:lnTo>
                <a:lnTo>
                  <a:pt x="1341728" y="738375"/>
                </a:lnTo>
                <a:lnTo>
                  <a:pt x="1339205" y="796968"/>
                </a:lnTo>
                <a:lnTo>
                  <a:pt x="1331760" y="860151"/>
                </a:lnTo>
                <a:lnTo>
                  <a:pt x="1202235" y="1673812"/>
                </a:lnTo>
                <a:lnTo>
                  <a:pt x="1673823" y="1673812"/>
                </a:lnTo>
                <a:lnTo>
                  <a:pt x="1809986" y="820299"/>
                </a:lnTo>
                <a:lnTo>
                  <a:pt x="1817989" y="761128"/>
                </a:lnTo>
                <a:lnTo>
                  <a:pt x="1822887" y="703959"/>
                </a:lnTo>
                <a:lnTo>
                  <a:pt x="1824760" y="648817"/>
                </a:lnTo>
                <a:lnTo>
                  <a:pt x="1823687" y="595727"/>
                </a:lnTo>
                <a:lnTo>
                  <a:pt x="1819749" y="544717"/>
                </a:lnTo>
                <a:lnTo>
                  <a:pt x="1813023" y="495813"/>
                </a:lnTo>
                <a:lnTo>
                  <a:pt x="1803590" y="449040"/>
                </a:lnTo>
                <a:lnTo>
                  <a:pt x="1791529" y="404424"/>
                </a:lnTo>
                <a:lnTo>
                  <a:pt x="1776920" y="361992"/>
                </a:lnTo>
                <a:lnTo>
                  <a:pt x="1759841" y="321770"/>
                </a:lnTo>
                <a:lnTo>
                  <a:pt x="1740372" y="283783"/>
                </a:lnTo>
                <a:lnTo>
                  <a:pt x="1718592" y="248058"/>
                </a:lnTo>
                <a:lnTo>
                  <a:pt x="1694581" y="214621"/>
                </a:lnTo>
                <a:lnTo>
                  <a:pt x="1668419" y="183498"/>
                </a:lnTo>
                <a:lnTo>
                  <a:pt x="1640184" y="154715"/>
                </a:lnTo>
                <a:lnTo>
                  <a:pt x="1609955" y="128298"/>
                </a:lnTo>
                <a:lnTo>
                  <a:pt x="1577813" y="104273"/>
                </a:lnTo>
                <a:lnTo>
                  <a:pt x="1543837" y="82667"/>
                </a:lnTo>
                <a:lnTo>
                  <a:pt x="1508106" y="63505"/>
                </a:lnTo>
                <a:lnTo>
                  <a:pt x="1470699" y="46813"/>
                </a:lnTo>
                <a:lnTo>
                  <a:pt x="1431695" y="32617"/>
                </a:lnTo>
                <a:lnTo>
                  <a:pt x="1391175" y="20944"/>
                </a:lnTo>
                <a:lnTo>
                  <a:pt x="1349217" y="11820"/>
                </a:lnTo>
                <a:lnTo>
                  <a:pt x="1305901" y="5271"/>
                </a:lnTo>
                <a:lnTo>
                  <a:pt x="1261306" y="1322"/>
                </a:lnTo>
                <a:lnTo>
                  <a:pt x="1215512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26894" y="4024623"/>
            <a:ext cx="3025140" cy="2553970"/>
          </a:xfrm>
          <a:custGeom>
            <a:avLst/>
            <a:gdLst/>
            <a:ahLst/>
            <a:cxnLst/>
            <a:rect l="l" t="t" r="r" b="b"/>
            <a:pathLst>
              <a:path w="3025140" h="2553970">
                <a:moveTo>
                  <a:pt x="1494485" y="46494"/>
                </a:moveTo>
                <a:lnTo>
                  <a:pt x="1443291" y="31508"/>
                </a:lnTo>
                <a:lnTo>
                  <a:pt x="1392643" y="19672"/>
                </a:lnTo>
                <a:lnTo>
                  <a:pt x="1342555" y="10795"/>
                </a:lnTo>
                <a:lnTo>
                  <a:pt x="1293012" y="4673"/>
                </a:lnTo>
                <a:lnTo>
                  <a:pt x="1244015" y="1143"/>
                </a:lnTo>
                <a:lnTo>
                  <a:pt x="1195590" y="0"/>
                </a:lnTo>
                <a:lnTo>
                  <a:pt x="1144460" y="1193"/>
                </a:lnTo>
                <a:lnTo>
                  <a:pt x="1094879" y="4762"/>
                </a:lnTo>
                <a:lnTo>
                  <a:pt x="1046873" y="10693"/>
                </a:lnTo>
                <a:lnTo>
                  <a:pt x="1000455" y="18986"/>
                </a:lnTo>
                <a:lnTo>
                  <a:pt x="955662" y="29629"/>
                </a:lnTo>
                <a:lnTo>
                  <a:pt x="912507" y="42608"/>
                </a:lnTo>
                <a:lnTo>
                  <a:pt x="871029" y="57899"/>
                </a:lnTo>
                <a:lnTo>
                  <a:pt x="831253" y="75526"/>
                </a:lnTo>
                <a:lnTo>
                  <a:pt x="793178" y="95453"/>
                </a:lnTo>
                <a:lnTo>
                  <a:pt x="756856" y="117665"/>
                </a:lnTo>
                <a:lnTo>
                  <a:pt x="722299" y="142176"/>
                </a:lnTo>
                <a:lnTo>
                  <a:pt x="689533" y="168960"/>
                </a:lnTo>
                <a:lnTo>
                  <a:pt x="658583" y="198005"/>
                </a:lnTo>
                <a:lnTo>
                  <a:pt x="629475" y="229311"/>
                </a:lnTo>
                <a:lnTo>
                  <a:pt x="602234" y="262864"/>
                </a:lnTo>
                <a:lnTo>
                  <a:pt x="576872" y="298653"/>
                </a:lnTo>
                <a:lnTo>
                  <a:pt x="553440" y="336664"/>
                </a:lnTo>
                <a:lnTo>
                  <a:pt x="531939" y="376885"/>
                </a:lnTo>
                <a:lnTo>
                  <a:pt x="512394" y="419315"/>
                </a:lnTo>
                <a:lnTo>
                  <a:pt x="494855" y="463943"/>
                </a:lnTo>
                <a:lnTo>
                  <a:pt x="479310" y="510755"/>
                </a:lnTo>
                <a:lnTo>
                  <a:pt x="465810" y="559752"/>
                </a:lnTo>
                <a:lnTo>
                  <a:pt x="454380" y="610908"/>
                </a:lnTo>
                <a:lnTo>
                  <a:pt x="445020" y="664210"/>
                </a:lnTo>
                <a:lnTo>
                  <a:pt x="411810" y="866800"/>
                </a:lnTo>
                <a:lnTo>
                  <a:pt x="63093" y="866800"/>
                </a:lnTo>
                <a:lnTo>
                  <a:pt x="0" y="1271968"/>
                </a:lnTo>
                <a:lnTo>
                  <a:pt x="348703" y="1271968"/>
                </a:lnTo>
                <a:lnTo>
                  <a:pt x="152768" y="2510726"/>
                </a:lnTo>
                <a:lnTo>
                  <a:pt x="624357" y="2510726"/>
                </a:lnTo>
                <a:lnTo>
                  <a:pt x="816991" y="1271968"/>
                </a:lnTo>
                <a:lnTo>
                  <a:pt x="1278623" y="1271968"/>
                </a:lnTo>
                <a:lnTo>
                  <a:pt x="1341716" y="866800"/>
                </a:lnTo>
                <a:lnTo>
                  <a:pt x="883412" y="866800"/>
                </a:lnTo>
                <a:lnTo>
                  <a:pt x="906653" y="720674"/>
                </a:lnTo>
                <a:lnTo>
                  <a:pt x="917689" y="668439"/>
                </a:lnTo>
                <a:lnTo>
                  <a:pt x="934199" y="622096"/>
                </a:lnTo>
                <a:lnTo>
                  <a:pt x="955700" y="581456"/>
                </a:lnTo>
                <a:lnTo>
                  <a:pt x="981735" y="546341"/>
                </a:lnTo>
                <a:lnTo>
                  <a:pt x="1011847" y="516521"/>
                </a:lnTo>
                <a:lnTo>
                  <a:pt x="1045578" y="491832"/>
                </a:lnTo>
                <a:lnTo>
                  <a:pt x="1082433" y="472071"/>
                </a:lnTo>
                <a:lnTo>
                  <a:pt x="1121981" y="457034"/>
                </a:lnTo>
                <a:lnTo>
                  <a:pt x="1163739" y="446544"/>
                </a:lnTo>
                <a:lnTo>
                  <a:pt x="1207249" y="440385"/>
                </a:lnTo>
                <a:lnTo>
                  <a:pt x="1252042" y="438378"/>
                </a:lnTo>
                <a:lnTo>
                  <a:pt x="1296822" y="440245"/>
                </a:lnTo>
                <a:lnTo>
                  <a:pt x="1341297" y="445846"/>
                </a:lnTo>
                <a:lnTo>
                  <a:pt x="1385150" y="455193"/>
                </a:lnTo>
                <a:lnTo>
                  <a:pt x="1428064" y="468274"/>
                </a:lnTo>
                <a:lnTo>
                  <a:pt x="1494485" y="46494"/>
                </a:lnTo>
                <a:close/>
              </a:path>
              <a:path w="3025140" h="2553970">
                <a:moveTo>
                  <a:pt x="3024936" y="1562849"/>
                </a:moveTo>
                <a:lnTo>
                  <a:pt x="3022879" y="1517738"/>
                </a:lnTo>
                <a:lnTo>
                  <a:pt x="3017863" y="1461401"/>
                </a:lnTo>
                <a:lnTo>
                  <a:pt x="3010636" y="1411935"/>
                </a:lnTo>
                <a:lnTo>
                  <a:pt x="3001175" y="1364754"/>
                </a:lnTo>
                <a:lnTo>
                  <a:pt x="2989376" y="1318933"/>
                </a:lnTo>
                <a:lnTo>
                  <a:pt x="2975368" y="1274851"/>
                </a:lnTo>
                <a:lnTo>
                  <a:pt x="2959176" y="1232458"/>
                </a:lnTo>
                <a:lnTo>
                  <a:pt x="2940824" y="1191793"/>
                </a:lnTo>
                <a:lnTo>
                  <a:pt x="2920390" y="1152906"/>
                </a:lnTo>
                <a:lnTo>
                  <a:pt x="2897911" y="1115834"/>
                </a:lnTo>
                <a:lnTo>
                  <a:pt x="2873425" y="1080655"/>
                </a:lnTo>
                <a:lnTo>
                  <a:pt x="2846984" y="1047381"/>
                </a:lnTo>
                <a:lnTo>
                  <a:pt x="2818638" y="1016088"/>
                </a:lnTo>
                <a:lnTo>
                  <a:pt x="2788437" y="986802"/>
                </a:lnTo>
                <a:lnTo>
                  <a:pt x="2756420" y="959586"/>
                </a:lnTo>
                <a:lnTo>
                  <a:pt x="2722638" y="934491"/>
                </a:lnTo>
                <a:lnTo>
                  <a:pt x="2687142" y="911555"/>
                </a:lnTo>
                <a:lnTo>
                  <a:pt x="2649982" y="890816"/>
                </a:lnTo>
                <a:lnTo>
                  <a:pt x="2617000" y="875118"/>
                </a:lnTo>
                <a:lnTo>
                  <a:pt x="2617000" y="1517738"/>
                </a:lnTo>
                <a:lnTo>
                  <a:pt x="1753527" y="1517738"/>
                </a:lnTo>
                <a:lnTo>
                  <a:pt x="1776768" y="1466862"/>
                </a:lnTo>
                <a:lnTo>
                  <a:pt x="1803374" y="1419999"/>
                </a:lnTo>
                <a:lnTo>
                  <a:pt x="1833079" y="1377162"/>
                </a:lnTo>
                <a:lnTo>
                  <a:pt x="1865604" y="1338376"/>
                </a:lnTo>
                <a:lnTo>
                  <a:pt x="1900656" y="1303629"/>
                </a:lnTo>
                <a:lnTo>
                  <a:pt x="1937943" y="1272933"/>
                </a:lnTo>
                <a:lnTo>
                  <a:pt x="1977212" y="1246301"/>
                </a:lnTo>
                <a:lnTo>
                  <a:pt x="2018169" y="1223733"/>
                </a:lnTo>
                <a:lnTo>
                  <a:pt x="2060524" y="1205255"/>
                </a:lnTo>
                <a:lnTo>
                  <a:pt x="2104009" y="1190866"/>
                </a:lnTo>
                <a:lnTo>
                  <a:pt x="2148332" y="1180579"/>
                </a:lnTo>
                <a:lnTo>
                  <a:pt x="2193226" y="1174407"/>
                </a:lnTo>
                <a:lnTo>
                  <a:pt x="2238400" y="1172337"/>
                </a:lnTo>
                <a:lnTo>
                  <a:pt x="2285111" y="1174635"/>
                </a:lnTo>
                <a:lnTo>
                  <a:pt x="2330323" y="1181544"/>
                </a:lnTo>
                <a:lnTo>
                  <a:pt x="2373680" y="1193152"/>
                </a:lnTo>
                <a:lnTo>
                  <a:pt x="2414790" y="1209484"/>
                </a:lnTo>
                <a:lnTo>
                  <a:pt x="2453259" y="1230630"/>
                </a:lnTo>
                <a:lnTo>
                  <a:pt x="2488730" y="1256614"/>
                </a:lnTo>
                <a:lnTo>
                  <a:pt x="2520797" y="1287513"/>
                </a:lnTo>
                <a:lnTo>
                  <a:pt x="2549106" y="1323390"/>
                </a:lnTo>
                <a:lnTo>
                  <a:pt x="2573261" y="1364284"/>
                </a:lnTo>
                <a:lnTo>
                  <a:pt x="2592882" y="1410271"/>
                </a:lnTo>
                <a:lnTo>
                  <a:pt x="2607589" y="1461401"/>
                </a:lnTo>
                <a:lnTo>
                  <a:pt x="2617000" y="1517738"/>
                </a:lnTo>
                <a:lnTo>
                  <a:pt x="2617000" y="875118"/>
                </a:lnTo>
                <a:lnTo>
                  <a:pt x="2570823" y="856183"/>
                </a:lnTo>
                <a:lnTo>
                  <a:pt x="2528925" y="842378"/>
                </a:lnTo>
                <a:lnTo>
                  <a:pt x="2485555" y="830973"/>
                </a:lnTo>
                <a:lnTo>
                  <a:pt x="2440736" y="822020"/>
                </a:lnTo>
                <a:lnTo>
                  <a:pt x="2394547" y="815568"/>
                </a:lnTo>
                <a:lnTo>
                  <a:pt x="2347010" y="811657"/>
                </a:lnTo>
                <a:lnTo>
                  <a:pt x="2298179" y="810336"/>
                </a:lnTo>
                <a:lnTo>
                  <a:pt x="2243074" y="811657"/>
                </a:lnTo>
                <a:lnTo>
                  <a:pt x="2244801" y="811657"/>
                </a:lnTo>
                <a:lnTo>
                  <a:pt x="2194153" y="815301"/>
                </a:lnTo>
                <a:lnTo>
                  <a:pt x="2143709" y="821385"/>
                </a:lnTo>
                <a:lnTo>
                  <a:pt x="2094357" y="829767"/>
                </a:lnTo>
                <a:lnTo>
                  <a:pt x="2046135" y="840384"/>
                </a:lnTo>
                <a:lnTo>
                  <a:pt x="1999068" y="853160"/>
                </a:lnTo>
                <a:lnTo>
                  <a:pt x="1953183" y="867994"/>
                </a:lnTo>
                <a:lnTo>
                  <a:pt x="1908530" y="884847"/>
                </a:lnTo>
                <a:lnTo>
                  <a:pt x="1865122" y="903605"/>
                </a:lnTo>
                <a:lnTo>
                  <a:pt x="1822996" y="924229"/>
                </a:lnTo>
                <a:lnTo>
                  <a:pt x="1782191" y="946619"/>
                </a:lnTo>
                <a:lnTo>
                  <a:pt x="1742732" y="970711"/>
                </a:lnTo>
                <a:lnTo>
                  <a:pt x="1704644" y="996429"/>
                </a:lnTo>
                <a:lnTo>
                  <a:pt x="1667979" y="1023683"/>
                </a:lnTo>
                <a:lnTo>
                  <a:pt x="1632762" y="1052410"/>
                </a:lnTo>
                <a:lnTo>
                  <a:pt x="1599018" y="1082548"/>
                </a:lnTo>
                <a:lnTo>
                  <a:pt x="1566773" y="1113993"/>
                </a:lnTo>
                <a:lnTo>
                  <a:pt x="1536077" y="1146683"/>
                </a:lnTo>
                <a:lnTo>
                  <a:pt x="1506931" y="1180579"/>
                </a:lnTo>
                <a:lnTo>
                  <a:pt x="1479448" y="1215504"/>
                </a:lnTo>
                <a:lnTo>
                  <a:pt x="1453565" y="1251470"/>
                </a:lnTo>
                <a:lnTo>
                  <a:pt x="1429359" y="1288389"/>
                </a:lnTo>
                <a:lnTo>
                  <a:pt x="1406842" y="1326172"/>
                </a:lnTo>
                <a:lnTo>
                  <a:pt x="1386078" y="1364754"/>
                </a:lnTo>
                <a:lnTo>
                  <a:pt x="1367066" y="1404035"/>
                </a:lnTo>
                <a:lnTo>
                  <a:pt x="1349857" y="1443964"/>
                </a:lnTo>
                <a:lnTo>
                  <a:pt x="1334477" y="1484464"/>
                </a:lnTo>
                <a:lnTo>
                  <a:pt x="1320952" y="1525447"/>
                </a:lnTo>
                <a:lnTo>
                  <a:pt x="1309331" y="1566849"/>
                </a:lnTo>
                <a:lnTo>
                  <a:pt x="1299629" y="1608582"/>
                </a:lnTo>
                <a:lnTo>
                  <a:pt x="1291894" y="1650580"/>
                </a:lnTo>
                <a:lnTo>
                  <a:pt x="1284998" y="1701292"/>
                </a:lnTo>
                <a:lnTo>
                  <a:pt x="1280871" y="1751114"/>
                </a:lnTo>
                <a:lnTo>
                  <a:pt x="1279448" y="1799971"/>
                </a:lnTo>
                <a:lnTo>
                  <a:pt x="1280668" y="1847824"/>
                </a:lnTo>
                <a:lnTo>
                  <a:pt x="1284452" y="1894611"/>
                </a:lnTo>
                <a:lnTo>
                  <a:pt x="1290751" y="1940280"/>
                </a:lnTo>
                <a:lnTo>
                  <a:pt x="1299489" y="1984768"/>
                </a:lnTo>
                <a:lnTo>
                  <a:pt x="1310614" y="2028024"/>
                </a:lnTo>
                <a:lnTo>
                  <a:pt x="1324051" y="2069985"/>
                </a:lnTo>
                <a:lnTo>
                  <a:pt x="1339735" y="2110613"/>
                </a:lnTo>
                <a:lnTo>
                  <a:pt x="1357617" y="2149830"/>
                </a:lnTo>
                <a:lnTo>
                  <a:pt x="1377607" y="2187587"/>
                </a:lnTo>
                <a:lnTo>
                  <a:pt x="1399654" y="2223820"/>
                </a:lnTo>
                <a:lnTo>
                  <a:pt x="1423682" y="2258504"/>
                </a:lnTo>
                <a:lnTo>
                  <a:pt x="1449641" y="2291550"/>
                </a:lnTo>
                <a:lnTo>
                  <a:pt x="1477467" y="2322906"/>
                </a:lnTo>
                <a:lnTo>
                  <a:pt x="1507083" y="2352535"/>
                </a:lnTo>
                <a:lnTo>
                  <a:pt x="1538427" y="2380361"/>
                </a:lnTo>
                <a:lnTo>
                  <a:pt x="1571434" y="2406345"/>
                </a:lnTo>
                <a:lnTo>
                  <a:pt x="1606042" y="2430411"/>
                </a:lnTo>
                <a:lnTo>
                  <a:pt x="1642186" y="2452522"/>
                </a:lnTo>
                <a:lnTo>
                  <a:pt x="1679803" y="2472613"/>
                </a:lnTo>
                <a:lnTo>
                  <a:pt x="1718818" y="2490622"/>
                </a:lnTo>
                <a:lnTo>
                  <a:pt x="1759178" y="2506510"/>
                </a:lnTo>
                <a:lnTo>
                  <a:pt x="1800809" y="2520200"/>
                </a:lnTo>
                <a:lnTo>
                  <a:pt x="1843659" y="2531656"/>
                </a:lnTo>
                <a:lnTo>
                  <a:pt x="1887651" y="2540812"/>
                </a:lnTo>
                <a:lnTo>
                  <a:pt x="1932724" y="2547607"/>
                </a:lnTo>
                <a:lnTo>
                  <a:pt x="1978812" y="2551988"/>
                </a:lnTo>
                <a:lnTo>
                  <a:pt x="2025853" y="2553906"/>
                </a:lnTo>
                <a:lnTo>
                  <a:pt x="2076513" y="2553360"/>
                </a:lnTo>
                <a:lnTo>
                  <a:pt x="2126640" y="2550630"/>
                </a:lnTo>
                <a:lnTo>
                  <a:pt x="2176145" y="2545727"/>
                </a:lnTo>
                <a:lnTo>
                  <a:pt x="2224989" y="2538704"/>
                </a:lnTo>
                <a:lnTo>
                  <a:pt x="2273109" y="2529573"/>
                </a:lnTo>
                <a:lnTo>
                  <a:pt x="2320442" y="2518359"/>
                </a:lnTo>
                <a:lnTo>
                  <a:pt x="2366937" y="2505100"/>
                </a:lnTo>
                <a:lnTo>
                  <a:pt x="2412542" y="2489822"/>
                </a:lnTo>
                <a:lnTo>
                  <a:pt x="2456992" y="2472613"/>
                </a:lnTo>
                <a:lnTo>
                  <a:pt x="2500807" y="2453297"/>
                </a:lnTo>
                <a:lnTo>
                  <a:pt x="2543352" y="2432113"/>
                </a:lnTo>
                <a:lnTo>
                  <a:pt x="2584780" y="2409012"/>
                </a:lnTo>
                <a:lnTo>
                  <a:pt x="2625013" y="2384031"/>
                </a:lnTo>
                <a:lnTo>
                  <a:pt x="2664002" y="2357183"/>
                </a:lnTo>
                <a:lnTo>
                  <a:pt x="2701683" y="2328507"/>
                </a:lnTo>
                <a:lnTo>
                  <a:pt x="2737993" y="2298027"/>
                </a:lnTo>
                <a:lnTo>
                  <a:pt x="2772892" y="2265769"/>
                </a:lnTo>
                <a:lnTo>
                  <a:pt x="2806306" y="2231758"/>
                </a:lnTo>
                <a:lnTo>
                  <a:pt x="2740431" y="2175306"/>
                </a:lnTo>
                <a:lnTo>
                  <a:pt x="2527325" y="1992655"/>
                </a:lnTo>
                <a:lnTo>
                  <a:pt x="2493886" y="2024392"/>
                </a:lnTo>
                <a:lnTo>
                  <a:pt x="2457475" y="2053729"/>
                </a:lnTo>
                <a:lnTo>
                  <a:pt x="2418321" y="2080437"/>
                </a:lnTo>
                <a:lnTo>
                  <a:pt x="2376640" y="2104288"/>
                </a:lnTo>
                <a:lnTo>
                  <a:pt x="2332634" y="2125078"/>
                </a:lnTo>
                <a:lnTo>
                  <a:pt x="2286546" y="2142566"/>
                </a:lnTo>
                <a:lnTo>
                  <a:pt x="2238578" y="2156561"/>
                </a:lnTo>
                <a:lnTo>
                  <a:pt x="2188959" y="2166823"/>
                </a:lnTo>
                <a:lnTo>
                  <a:pt x="2137905" y="2173147"/>
                </a:lnTo>
                <a:lnTo>
                  <a:pt x="2085632" y="2175306"/>
                </a:lnTo>
                <a:lnTo>
                  <a:pt x="2040229" y="2173020"/>
                </a:lnTo>
                <a:lnTo>
                  <a:pt x="1996236" y="2166213"/>
                </a:lnTo>
                <a:lnTo>
                  <a:pt x="1953958" y="2154974"/>
                </a:lnTo>
                <a:lnTo>
                  <a:pt x="1913763" y="2139391"/>
                </a:lnTo>
                <a:lnTo>
                  <a:pt x="1875967" y="2119528"/>
                </a:lnTo>
                <a:lnTo>
                  <a:pt x="1840903" y="2095474"/>
                </a:lnTo>
                <a:lnTo>
                  <a:pt x="1808924" y="2067306"/>
                </a:lnTo>
                <a:lnTo>
                  <a:pt x="1780349" y="2035124"/>
                </a:lnTo>
                <a:lnTo>
                  <a:pt x="1755521" y="1998980"/>
                </a:lnTo>
                <a:lnTo>
                  <a:pt x="1734781" y="1958987"/>
                </a:lnTo>
                <a:lnTo>
                  <a:pt x="1718449" y="1915210"/>
                </a:lnTo>
                <a:lnTo>
                  <a:pt x="1706880" y="1867725"/>
                </a:lnTo>
                <a:lnTo>
                  <a:pt x="1700390" y="1816620"/>
                </a:lnTo>
                <a:lnTo>
                  <a:pt x="2998927" y="1816620"/>
                </a:lnTo>
                <a:lnTo>
                  <a:pt x="3006293" y="1779320"/>
                </a:lnTo>
                <a:lnTo>
                  <a:pt x="3013037" y="1742313"/>
                </a:lnTo>
                <a:lnTo>
                  <a:pt x="3018548" y="1705940"/>
                </a:lnTo>
                <a:lnTo>
                  <a:pt x="3022181" y="1670494"/>
                </a:lnTo>
                <a:lnTo>
                  <a:pt x="3024809" y="1615998"/>
                </a:lnTo>
                <a:lnTo>
                  <a:pt x="3024936" y="156284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73506" y="1540744"/>
            <a:ext cx="1052830" cy="198755"/>
          </a:xfrm>
          <a:custGeom>
            <a:avLst/>
            <a:gdLst/>
            <a:ahLst/>
            <a:cxnLst/>
            <a:rect l="l" t="t" r="r" b="b"/>
            <a:pathLst>
              <a:path w="1052830" h="198755">
                <a:moveTo>
                  <a:pt x="300139" y="0"/>
                </a:moveTo>
                <a:lnTo>
                  <a:pt x="256311" y="0"/>
                </a:lnTo>
                <a:lnTo>
                  <a:pt x="213588" y="148577"/>
                </a:lnTo>
                <a:lnTo>
                  <a:pt x="169392" y="0"/>
                </a:lnTo>
                <a:lnTo>
                  <a:pt x="130759" y="0"/>
                </a:lnTo>
                <a:lnTo>
                  <a:pt x="86182" y="148577"/>
                </a:lnTo>
                <a:lnTo>
                  <a:pt x="43840" y="0"/>
                </a:lnTo>
                <a:lnTo>
                  <a:pt x="0" y="0"/>
                </a:lnTo>
                <a:lnTo>
                  <a:pt x="61671" y="193890"/>
                </a:lnTo>
                <a:lnTo>
                  <a:pt x="106248" y="193890"/>
                </a:lnTo>
                <a:lnTo>
                  <a:pt x="150075" y="54965"/>
                </a:lnTo>
                <a:lnTo>
                  <a:pt x="193535" y="193890"/>
                </a:lnTo>
                <a:lnTo>
                  <a:pt x="238480" y="193890"/>
                </a:lnTo>
                <a:lnTo>
                  <a:pt x="300139" y="0"/>
                </a:lnTo>
                <a:close/>
              </a:path>
              <a:path w="1052830" h="198755">
                <a:moveTo>
                  <a:pt x="635190" y="0"/>
                </a:moveTo>
                <a:lnTo>
                  <a:pt x="591362" y="0"/>
                </a:lnTo>
                <a:lnTo>
                  <a:pt x="548640" y="148577"/>
                </a:lnTo>
                <a:lnTo>
                  <a:pt x="504444" y="0"/>
                </a:lnTo>
                <a:lnTo>
                  <a:pt x="465810" y="0"/>
                </a:lnTo>
                <a:lnTo>
                  <a:pt x="421233" y="148577"/>
                </a:lnTo>
                <a:lnTo>
                  <a:pt x="378891" y="0"/>
                </a:lnTo>
                <a:lnTo>
                  <a:pt x="335051" y="0"/>
                </a:lnTo>
                <a:lnTo>
                  <a:pt x="396722" y="193890"/>
                </a:lnTo>
                <a:lnTo>
                  <a:pt x="441286" y="193890"/>
                </a:lnTo>
                <a:lnTo>
                  <a:pt x="485127" y="54965"/>
                </a:lnTo>
                <a:lnTo>
                  <a:pt x="528586" y="193890"/>
                </a:lnTo>
                <a:lnTo>
                  <a:pt x="573532" y="193890"/>
                </a:lnTo>
                <a:lnTo>
                  <a:pt x="635190" y="0"/>
                </a:lnTo>
                <a:close/>
              </a:path>
              <a:path w="1052830" h="198755">
                <a:moveTo>
                  <a:pt x="970241" y="0"/>
                </a:moveTo>
                <a:lnTo>
                  <a:pt x="926414" y="0"/>
                </a:lnTo>
                <a:lnTo>
                  <a:pt x="883691" y="148577"/>
                </a:lnTo>
                <a:lnTo>
                  <a:pt x="839495" y="0"/>
                </a:lnTo>
                <a:lnTo>
                  <a:pt x="800849" y="0"/>
                </a:lnTo>
                <a:lnTo>
                  <a:pt x="756285" y="148577"/>
                </a:lnTo>
                <a:lnTo>
                  <a:pt x="713930" y="0"/>
                </a:lnTo>
                <a:lnTo>
                  <a:pt x="670102" y="0"/>
                </a:lnTo>
                <a:lnTo>
                  <a:pt x="731774" y="193890"/>
                </a:lnTo>
                <a:lnTo>
                  <a:pt x="776338" y="193890"/>
                </a:lnTo>
                <a:lnTo>
                  <a:pt x="820178" y="54965"/>
                </a:lnTo>
                <a:lnTo>
                  <a:pt x="863638" y="193890"/>
                </a:lnTo>
                <a:lnTo>
                  <a:pt x="908583" y="193890"/>
                </a:lnTo>
                <a:lnTo>
                  <a:pt x="970241" y="0"/>
                </a:lnTo>
                <a:close/>
              </a:path>
              <a:path w="1052830" h="198755">
                <a:moveTo>
                  <a:pt x="1052703" y="172720"/>
                </a:moveTo>
                <a:lnTo>
                  <a:pt x="1050620" y="162483"/>
                </a:lnTo>
                <a:lnTo>
                  <a:pt x="1044956" y="154101"/>
                </a:lnTo>
                <a:lnTo>
                  <a:pt x="1036561" y="148424"/>
                </a:lnTo>
                <a:lnTo>
                  <a:pt x="1026325" y="146342"/>
                </a:lnTo>
                <a:lnTo>
                  <a:pt x="1016101" y="148424"/>
                </a:lnTo>
                <a:lnTo>
                  <a:pt x="1007706" y="154101"/>
                </a:lnTo>
                <a:lnTo>
                  <a:pt x="1002042" y="162483"/>
                </a:lnTo>
                <a:lnTo>
                  <a:pt x="999959" y="172720"/>
                </a:lnTo>
                <a:lnTo>
                  <a:pt x="1002042" y="182740"/>
                </a:lnTo>
                <a:lnTo>
                  <a:pt x="1007706" y="191020"/>
                </a:lnTo>
                <a:lnTo>
                  <a:pt x="1016101" y="196646"/>
                </a:lnTo>
                <a:lnTo>
                  <a:pt x="1026325" y="198716"/>
                </a:lnTo>
                <a:lnTo>
                  <a:pt x="1036561" y="196646"/>
                </a:lnTo>
                <a:lnTo>
                  <a:pt x="1044956" y="191020"/>
                </a:lnTo>
                <a:lnTo>
                  <a:pt x="1050620" y="182740"/>
                </a:lnTo>
                <a:lnTo>
                  <a:pt x="1052703" y="17272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83050" y="1535904"/>
            <a:ext cx="165670" cy="20355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98861" y="1535897"/>
            <a:ext cx="205417" cy="20356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67422" y="1535902"/>
            <a:ext cx="161953" cy="19872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5289173" y="1466437"/>
            <a:ext cx="331470" cy="273050"/>
            <a:chOff x="15289173" y="1466437"/>
            <a:chExt cx="331470" cy="273050"/>
          </a:xfrm>
        </p:grpSpPr>
        <p:sp>
          <p:nvSpPr>
            <p:cNvPr id="12" name="object 12"/>
            <p:cNvSpPr/>
            <p:nvPr/>
          </p:nvSpPr>
          <p:spPr>
            <a:xfrm>
              <a:off x="15289173" y="1466437"/>
              <a:ext cx="102235" cy="268605"/>
            </a:xfrm>
            <a:custGeom>
              <a:avLst/>
              <a:gdLst/>
              <a:ahLst/>
              <a:cxnLst/>
              <a:rect l="l" t="t" r="r" b="b"/>
              <a:pathLst>
                <a:path w="102234" h="268605">
                  <a:moveTo>
                    <a:pt x="61663" y="107724"/>
                  </a:moveTo>
                  <a:lnTo>
                    <a:pt x="21172" y="107724"/>
                  </a:lnTo>
                  <a:lnTo>
                    <a:pt x="21172" y="268201"/>
                  </a:lnTo>
                  <a:lnTo>
                    <a:pt x="61663" y="268201"/>
                  </a:lnTo>
                  <a:lnTo>
                    <a:pt x="61663" y="107724"/>
                  </a:lnTo>
                  <a:close/>
                </a:path>
                <a:path w="102234" h="268605">
                  <a:moveTo>
                    <a:pt x="99180" y="74290"/>
                  </a:moveTo>
                  <a:lnTo>
                    <a:pt x="0" y="74290"/>
                  </a:lnTo>
                  <a:lnTo>
                    <a:pt x="0" y="107724"/>
                  </a:lnTo>
                  <a:lnTo>
                    <a:pt x="99180" y="107724"/>
                  </a:lnTo>
                  <a:lnTo>
                    <a:pt x="99180" y="74290"/>
                  </a:lnTo>
                  <a:close/>
                </a:path>
                <a:path w="102234" h="268605">
                  <a:moveTo>
                    <a:pt x="95096" y="0"/>
                  </a:moveTo>
                  <a:lnTo>
                    <a:pt x="87295" y="0"/>
                  </a:lnTo>
                  <a:lnTo>
                    <a:pt x="62386" y="3325"/>
                  </a:lnTo>
                  <a:lnTo>
                    <a:pt x="41276" y="14347"/>
                  </a:lnTo>
                  <a:lnTo>
                    <a:pt x="26644" y="34632"/>
                  </a:lnTo>
                  <a:lnTo>
                    <a:pt x="21172" y="65746"/>
                  </a:lnTo>
                  <a:lnTo>
                    <a:pt x="21172" y="74290"/>
                  </a:lnTo>
                  <a:lnTo>
                    <a:pt x="61663" y="74290"/>
                  </a:lnTo>
                  <a:lnTo>
                    <a:pt x="61767" y="65746"/>
                  </a:lnTo>
                  <a:lnTo>
                    <a:pt x="63654" y="52252"/>
                  </a:lnTo>
                  <a:lnTo>
                    <a:pt x="69510" y="42298"/>
                  </a:lnTo>
                  <a:lnTo>
                    <a:pt x="79058" y="36453"/>
                  </a:lnTo>
                  <a:lnTo>
                    <a:pt x="91514" y="34632"/>
                  </a:lnTo>
                  <a:lnTo>
                    <a:pt x="101777" y="34632"/>
                  </a:lnTo>
                  <a:lnTo>
                    <a:pt x="101777" y="743"/>
                  </a:lnTo>
                  <a:lnTo>
                    <a:pt x="95096" y="0"/>
                  </a:lnTo>
                  <a:close/>
                </a:path>
                <a:path w="102234" h="268605">
                  <a:moveTo>
                    <a:pt x="101777" y="34632"/>
                  </a:moveTo>
                  <a:lnTo>
                    <a:pt x="97205" y="34632"/>
                  </a:lnTo>
                  <a:lnTo>
                    <a:pt x="101777" y="35286"/>
                  </a:lnTo>
                  <a:lnTo>
                    <a:pt x="101777" y="34632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32550" y="1535899"/>
              <a:ext cx="187596" cy="20356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70663" y="1535904"/>
            <a:ext cx="165670" cy="20355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86473" y="1535897"/>
            <a:ext cx="205417" cy="2035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143146" y="1535897"/>
            <a:ext cx="205417" cy="203564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6411705" y="1535897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80" h="268605">
                <a:moveTo>
                  <a:pt x="38260" y="4827"/>
                </a:moveTo>
                <a:lnTo>
                  <a:pt x="0" y="482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49"/>
                </a:lnTo>
                <a:lnTo>
                  <a:pt x="54418" y="55346"/>
                </a:lnTo>
                <a:lnTo>
                  <a:pt x="72536" y="41230"/>
                </a:lnTo>
                <a:lnTo>
                  <a:pt x="96572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27"/>
                </a:lnTo>
                <a:close/>
              </a:path>
              <a:path w="195580" h="268605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80" h="268605">
                <a:moveTo>
                  <a:pt x="173342" y="36030"/>
                </a:moveTo>
                <a:lnTo>
                  <a:pt x="96572" y="36030"/>
                </a:lnTo>
                <a:lnTo>
                  <a:pt x="119578" y="40656"/>
                </a:lnTo>
                <a:lnTo>
                  <a:pt x="137951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80" h="268605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656490" y="1687085"/>
            <a:ext cx="53340" cy="52705"/>
          </a:xfrm>
          <a:custGeom>
            <a:avLst/>
            <a:gdLst/>
            <a:ahLst/>
            <a:cxnLst/>
            <a:rect l="l" t="t" r="r" b="b"/>
            <a:pathLst>
              <a:path w="53340" h="52705">
                <a:moveTo>
                  <a:pt x="26376" y="0"/>
                </a:moveTo>
                <a:lnTo>
                  <a:pt x="16141" y="2083"/>
                </a:lnTo>
                <a:lnTo>
                  <a:pt x="7753" y="7753"/>
                </a:lnTo>
                <a:lnTo>
                  <a:pt x="2083" y="16141"/>
                </a:lnTo>
                <a:lnTo>
                  <a:pt x="0" y="26376"/>
                </a:lnTo>
                <a:lnTo>
                  <a:pt x="2083" y="36393"/>
                </a:lnTo>
                <a:lnTo>
                  <a:pt x="7753" y="44668"/>
                </a:lnTo>
                <a:lnTo>
                  <a:pt x="16141" y="50297"/>
                </a:lnTo>
                <a:lnTo>
                  <a:pt x="26376" y="52375"/>
                </a:lnTo>
                <a:lnTo>
                  <a:pt x="36611" y="50297"/>
                </a:lnTo>
                <a:lnTo>
                  <a:pt x="44998" y="44668"/>
                </a:lnTo>
                <a:lnTo>
                  <a:pt x="50668" y="36393"/>
                </a:lnTo>
                <a:lnTo>
                  <a:pt x="52752" y="26376"/>
                </a:lnTo>
                <a:lnTo>
                  <a:pt x="50668" y="16141"/>
                </a:lnTo>
                <a:lnTo>
                  <a:pt x="44998" y="7753"/>
                </a:lnTo>
                <a:lnTo>
                  <a:pt x="36611" y="2083"/>
                </a:lnTo>
                <a:lnTo>
                  <a:pt x="26376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766064" y="1535904"/>
            <a:ext cx="165680" cy="20355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81884" y="1535897"/>
            <a:ext cx="205417" cy="20356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38558" y="1535897"/>
            <a:ext cx="205417" cy="203564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17507115" y="1535897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80" h="268605">
                <a:moveTo>
                  <a:pt x="38260" y="4827"/>
                </a:moveTo>
                <a:lnTo>
                  <a:pt x="0" y="482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49"/>
                </a:lnTo>
                <a:lnTo>
                  <a:pt x="54419" y="55346"/>
                </a:lnTo>
                <a:lnTo>
                  <a:pt x="72540" y="41230"/>
                </a:lnTo>
                <a:lnTo>
                  <a:pt x="96583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27"/>
                </a:lnTo>
                <a:close/>
              </a:path>
              <a:path w="195580" h="268605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80" h="268605">
                <a:moveTo>
                  <a:pt x="173342" y="36030"/>
                </a:moveTo>
                <a:lnTo>
                  <a:pt x="96583" y="36030"/>
                </a:lnTo>
                <a:lnTo>
                  <a:pt x="119583" y="40656"/>
                </a:lnTo>
                <a:lnTo>
                  <a:pt x="137952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80" h="268605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0582955" y="9779362"/>
            <a:ext cx="465455" cy="465455"/>
            <a:chOff x="10582955" y="9779362"/>
            <a:chExt cx="465455" cy="465455"/>
          </a:xfrm>
        </p:grpSpPr>
        <p:sp>
          <p:nvSpPr>
            <p:cNvPr id="24" name="object 24"/>
            <p:cNvSpPr/>
            <p:nvPr/>
          </p:nvSpPr>
          <p:spPr>
            <a:xfrm>
              <a:off x="10582948" y="9779374"/>
              <a:ext cx="465455" cy="465455"/>
            </a:xfrm>
            <a:custGeom>
              <a:avLst/>
              <a:gdLst/>
              <a:ahLst/>
              <a:cxnLst/>
              <a:rect l="l" t="t" r="r" b="b"/>
              <a:pathLst>
                <a:path w="465454" h="465454">
                  <a:moveTo>
                    <a:pt x="276021" y="236194"/>
                  </a:moveTo>
                  <a:lnTo>
                    <a:pt x="252082" y="196748"/>
                  </a:lnTo>
                  <a:lnTo>
                    <a:pt x="231495" y="191668"/>
                  </a:lnTo>
                  <a:lnTo>
                    <a:pt x="220726" y="192989"/>
                  </a:lnTo>
                  <a:lnTo>
                    <a:pt x="189217" y="222313"/>
                  </a:lnTo>
                  <a:lnTo>
                    <a:pt x="186982" y="236194"/>
                  </a:lnTo>
                  <a:lnTo>
                    <a:pt x="190487" y="253504"/>
                  </a:lnTo>
                  <a:lnTo>
                    <a:pt x="200037" y="267652"/>
                  </a:lnTo>
                  <a:lnTo>
                    <a:pt x="214185" y="277202"/>
                  </a:lnTo>
                  <a:lnTo>
                    <a:pt x="231495" y="280695"/>
                  </a:lnTo>
                  <a:lnTo>
                    <a:pt x="248818" y="277202"/>
                  </a:lnTo>
                  <a:lnTo>
                    <a:pt x="262966" y="267652"/>
                  </a:lnTo>
                  <a:lnTo>
                    <a:pt x="272516" y="253504"/>
                  </a:lnTo>
                  <a:lnTo>
                    <a:pt x="276021" y="236194"/>
                  </a:lnTo>
                  <a:close/>
                </a:path>
                <a:path w="465454" h="465454">
                  <a:moveTo>
                    <a:pt x="328688" y="138849"/>
                  </a:moveTo>
                  <a:lnTo>
                    <a:pt x="285826" y="139001"/>
                  </a:lnTo>
                  <a:lnTo>
                    <a:pt x="285965" y="181864"/>
                  </a:lnTo>
                  <a:lnTo>
                    <a:pt x="328688" y="181724"/>
                  </a:lnTo>
                  <a:lnTo>
                    <a:pt x="328688" y="138849"/>
                  </a:lnTo>
                  <a:close/>
                </a:path>
                <a:path w="465454" h="465454">
                  <a:moveTo>
                    <a:pt x="465289" y="232625"/>
                  </a:moveTo>
                  <a:lnTo>
                    <a:pt x="460565" y="185737"/>
                  </a:lnTo>
                  <a:lnTo>
                    <a:pt x="447014" y="142074"/>
                  </a:lnTo>
                  <a:lnTo>
                    <a:pt x="429450" y="109728"/>
                  </a:lnTo>
                  <a:lnTo>
                    <a:pt x="425564" y="102552"/>
                  </a:lnTo>
                  <a:lnTo>
                    <a:pt x="397154" y="68122"/>
                  </a:lnTo>
                  <a:lnTo>
                    <a:pt x="362724" y="39725"/>
                  </a:lnTo>
                  <a:lnTo>
                    <a:pt x="357974" y="37160"/>
                  </a:lnTo>
                  <a:lnTo>
                    <a:pt x="357974" y="158597"/>
                  </a:lnTo>
                  <a:lnTo>
                    <a:pt x="357974" y="313778"/>
                  </a:lnTo>
                  <a:lnTo>
                    <a:pt x="354126" y="332778"/>
                  </a:lnTo>
                  <a:lnTo>
                    <a:pt x="343636" y="348322"/>
                  </a:lnTo>
                  <a:lnTo>
                    <a:pt x="328104" y="358813"/>
                  </a:lnTo>
                  <a:lnTo>
                    <a:pt x="308825" y="362712"/>
                  </a:lnTo>
                  <a:lnTo>
                    <a:pt x="154165" y="362712"/>
                  </a:lnTo>
                  <a:lnTo>
                    <a:pt x="134899" y="358813"/>
                  </a:lnTo>
                  <a:lnTo>
                    <a:pt x="119367" y="348322"/>
                  </a:lnTo>
                  <a:lnTo>
                    <a:pt x="108877" y="332778"/>
                  </a:lnTo>
                  <a:lnTo>
                    <a:pt x="105029" y="313778"/>
                  </a:lnTo>
                  <a:lnTo>
                    <a:pt x="105029" y="158597"/>
                  </a:lnTo>
                  <a:lnTo>
                    <a:pt x="108877" y="139585"/>
                  </a:lnTo>
                  <a:lnTo>
                    <a:pt x="119367" y="124053"/>
                  </a:lnTo>
                  <a:lnTo>
                    <a:pt x="134899" y="113576"/>
                  </a:lnTo>
                  <a:lnTo>
                    <a:pt x="153898" y="109728"/>
                  </a:lnTo>
                  <a:lnTo>
                    <a:pt x="309092" y="109728"/>
                  </a:lnTo>
                  <a:lnTo>
                    <a:pt x="328104" y="113576"/>
                  </a:lnTo>
                  <a:lnTo>
                    <a:pt x="343636" y="124053"/>
                  </a:lnTo>
                  <a:lnTo>
                    <a:pt x="354126" y="139585"/>
                  </a:lnTo>
                  <a:lnTo>
                    <a:pt x="357974" y="158597"/>
                  </a:lnTo>
                  <a:lnTo>
                    <a:pt x="357974" y="37160"/>
                  </a:lnTo>
                  <a:lnTo>
                    <a:pt x="323202" y="18275"/>
                  </a:lnTo>
                  <a:lnTo>
                    <a:pt x="279539" y="4724"/>
                  </a:lnTo>
                  <a:lnTo>
                    <a:pt x="232651" y="0"/>
                  </a:lnTo>
                  <a:lnTo>
                    <a:pt x="185762" y="4724"/>
                  </a:lnTo>
                  <a:lnTo>
                    <a:pt x="142100" y="18275"/>
                  </a:lnTo>
                  <a:lnTo>
                    <a:pt x="102577" y="39725"/>
                  </a:lnTo>
                  <a:lnTo>
                    <a:pt x="68148" y="68122"/>
                  </a:lnTo>
                  <a:lnTo>
                    <a:pt x="39738" y="102552"/>
                  </a:lnTo>
                  <a:lnTo>
                    <a:pt x="18288" y="142074"/>
                  </a:lnTo>
                  <a:lnTo>
                    <a:pt x="4724" y="185737"/>
                  </a:lnTo>
                  <a:lnTo>
                    <a:pt x="0" y="232625"/>
                  </a:lnTo>
                  <a:lnTo>
                    <a:pt x="4724" y="279514"/>
                  </a:lnTo>
                  <a:lnTo>
                    <a:pt x="18288" y="323189"/>
                  </a:lnTo>
                  <a:lnTo>
                    <a:pt x="39738" y="362712"/>
                  </a:lnTo>
                  <a:lnTo>
                    <a:pt x="68148" y="397141"/>
                  </a:lnTo>
                  <a:lnTo>
                    <a:pt x="102577" y="425551"/>
                  </a:lnTo>
                  <a:lnTo>
                    <a:pt x="142100" y="447001"/>
                  </a:lnTo>
                  <a:lnTo>
                    <a:pt x="185762" y="460565"/>
                  </a:lnTo>
                  <a:lnTo>
                    <a:pt x="232651" y="465289"/>
                  </a:lnTo>
                  <a:lnTo>
                    <a:pt x="279539" y="460565"/>
                  </a:lnTo>
                  <a:lnTo>
                    <a:pt x="323202" y="447001"/>
                  </a:lnTo>
                  <a:lnTo>
                    <a:pt x="362724" y="425551"/>
                  </a:lnTo>
                  <a:lnTo>
                    <a:pt x="397154" y="397141"/>
                  </a:lnTo>
                  <a:lnTo>
                    <a:pt x="425564" y="362712"/>
                  </a:lnTo>
                  <a:lnTo>
                    <a:pt x="447014" y="323189"/>
                  </a:lnTo>
                  <a:lnTo>
                    <a:pt x="460565" y="279514"/>
                  </a:lnTo>
                  <a:lnTo>
                    <a:pt x="465289" y="232625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2628" y="9989593"/>
              <a:ext cx="203648" cy="127786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11282310" y="9860262"/>
            <a:ext cx="304165" cy="305435"/>
          </a:xfrm>
          <a:custGeom>
            <a:avLst/>
            <a:gdLst/>
            <a:ahLst/>
            <a:cxnLst/>
            <a:rect l="l" t="t" r="r" b="b"/>
            <a:pathLst>
              <a:path w="304165" h="305434">
                <a:moveTo>
                  <a:pt x="154795" y="0"/>
                </a:moveTo>
                <a:lnTo>
                  <a:pt x="104452" y="7471"/>
                </a:lnTo>
                <a:lnTo>
                  <a:pt x="61756" y="28566"/>
                </a:lnTo>
                <a:lnTo>
                  <a:pt x="28741" y="61303"/>
                </a:lnTo>
                <a:lnTo>
                  <a:pt x="7441" y="103703"/>
                </a:lnTo>
                <a:lnTo>
                  <a:pt x="0" y="153052"/>
                </a:lnTo>
                <a:lnTo>
                  <a:pt x="61" y="154906"/>
                </a:lnTo>
                <a:lnTo>
                  <a:pt x="7428" y="202935"/>
                </a:lnTo>
                <a:lnTo>
                  <a:pt x="28928" y="245200"/>
                </a:lnTo>
                <a:lnTo>
                  <a:pt x="61991" y="277220"/>
                </a:lnTo>
                <a:lnTo>
                  <a:pt x="104540" y="297739"/>
                </a:lnTo>
                <a:lnTo>
                  <a:pt x="154418" y="304975"/>
                </a:lnTo>
                <a:lnTo>
                  <a:pt x="180229" y="303094"/>
                </a:lnTo>
                <a:lnTo>
                  <a:pt x="203220" y="298009"/>
                </a:lnTo>
                <a:lnTo>
                  <a:pt x="222800" y="290556"/>
                </a:lnTo>
                <a:lnTo>
                  <a:pt x="238374" y="281572"/>
                </a:lnTo>
                <a:lnTo>
                  <a:pt x="235367" y="276745"/>
                </a:lnTo>
                <a:lnTo>
                  <a:pt x="154418" y="276745"/>
                </a:lnTo>
                <a:lnTo>
                  <a:pt x="104455" y="267603"/>
                </a:lnTo>
                <a:lnTo>
                  <a:pt x="65876" y="242059"/>
                </a:lnTo>
                <a:lnTo>
                  <a:pt x="41018" y="202935"/>
                </a:lnTo>
                <a:lnTo>
                  <a:pt x="32213" y="153052"/>
                </a:lnTo>
                <a:lnTo>
                  <a:pt x="40907" y="104182"/>
                </a:lnTo>
                <a:lnTo>
                  <a:pt x="65552" y="64405"/>
                </a:lnTo>
                <a:lnTo>
                  <a:pt x="103987" y="37654"/>
                </a:lnTo>
                <a:lnTo>
                  <a:pt x="154052" y="27863"/>
                </a:lnTo>
                <a:lnTo>
                  <a:pt x="249002" y="27863"/>
                </a:lnTo>
                <a:lnTo>
                  <a:pt x="247476" y="26388"/>
                </a:lnTo>
                <a:lnTo>
                  <a:pt x="205986" y="6953"/>
                </a:lnTo>
                <a:lnTo>
                  <a:pt x="154795" y="0"/>
                </a:lnTo>
                <a:close/>
              </a:path>
              <a:path w="304165" h="305434">
                <a:moveTo>
                  <a:pt x="224259" y="258913"/>
                </a:moveTo>
                <a:lnTo>
                  <a:pt x="208801" y="266399"/>
                </a:lnTo>
                <a:lnTo>
                  <a:pt x="191706" y="272007"/>
                </a:lnTo>
                <a:lnTo>
                  <a:pt x="173428" y="275525"/>
                </a:lnTo>
                <a:lnTo>
                  <a:pt x="154418" y="276745"/>
                </a:lnTo>
                <a:lnTo>
                  <a:pt x="235367" y="276745"/>
                </a:lnTo>
                <a:lnTo>
                  <a:pt x="224259" y="258913"/>
                </a:lnTo>
                <a:close/>
              </a:path>
              <a:path w="304165" h="305434">
                <a:moveTo>
                  <a:pt x="147361" y="81725"/>
                </a:moveTo>
                <a:lnTo>
                  <a:pt x="120111" y="87100"/>
                </a:lnTo>
                <a:lnTo>
                  <a:pt x="98191" y="102157"/>
                </a:lnTo>
                <a:lnTo>
                  <a:pt x="83584" y="125294"/>
                </a:lnTo>
                <a:lnTo>
                  <a:pt x="78274" y="154906"/>
                </a:lnTo>
                <a:lnTo>
                  <a:pt x="83550" y="184677"/>
                </a:lnTo>
                <a:lnTo>
                  <a:pt x="98194" y="207796"/>
                </a:lnTo>
                <a:lnTo>
                  <a:pt x="120429" y="222764"/>
                </a:lnTo>
                <a:lnTo>
                  <a:pt x="148481" y="228087"/>
                </a:lnTo>
                <a:lnTo>
                  <a:pt x="168168" y="224952"/>
                </a:lnTo>
                <a:lnTo>
                  <a:pt x="182840" y="217498"/>
                </a:lnTo>
                <a:lnTo>
                  <a:pt x="192775" y="208650"/>
                </a:lnTo>
                <a:lnTo>
                  <a:pt x="198249" y="201334"/>
                </a:lnTo>
                <a:lnTo>
                  <a:pt x="288472" y="201334"/>
                </a:lnTo>
                <a:lnTo>
                  <a:pt x="288977" y="200224"/>
                </a:lnTo>
                <a:lnTo>
                  <a:pt x="242834" y="200224"/>
                </a:lnTo>
                <a:lnTo>
                  <a:pt x="234480" y="198737"/>
                </a:lnTo>
                <a:lnTo>
                  <a:pt x="151822" y="198737"/>
                </a:lnTo>
                <a:lnTo>
                  <a:pt x="136111" y="195544"/>
                </a:lnTo>
                <a:lnTo>
                  <a:pt x="123639" y="186571"/>
                </a:lnTo>
                <a:lnTo>
                  <a:pt x="115416" y="172723"/>
                </a:lnTo>
                <a:lnTo>
                  <a:pt x="112451" y="154906"/>
                </a:lnTo>
                <a:lnTo>
                  <a:pt x="115415" y="137146"/>
                </a:lnTo>
                <a:lnTo>
                  <a:pt x="115468" y="136832"/>
                </a:lnTo>
                <a:lnTo>
                  <a:pt x="123777" y="123145"/>
                </a:lnTo>
                <a:lnTo>
                  <a:pt x="136265" y="114472"/>
                </a:lnTo>
                <a:lnTo>
                  <a:pt x="151822" y="111441"/>
                </a:lnTo>
                <a:lnTo>
                  <a:pt x="222029" y="111441"/>
                </a:lnTo>
                <a:lnTo>
                  <a:pt x="222029" y="99923"/>
                </a:lnTo>
                <a:lnTo>
                  <a:pt x="190449" y="99923"/>
                </a:lnTo>
                <a:lnTo>
                  <a:pt x="185493" y="95043"/>
                </a:lnTo>
                <a:lnTo>
                  <a:pt x="176707" y="89014"/>
                </a:lnTo>
                <a:lnTo>
                  <a:pt x="164182" y="83955"/>
                </a:lnTo>
                <a:lnTo>
                  <a:pt x="164524" y="83955"/>
                </a:lnTo>
                <a:lnTo>
                  <a:pt x="147361" y="81725"/>
                </a:lnTo>
                <a:close/>
              </a:path>
              <a:path w="304165" h="305434">
                <a:moveTo>
                  <a:pt x="288472" y="201334"/>
                </a:moveTo>
                <a:lnTo>
                  <a:pt x="198249" y="201334"/>
                </a:lnTo>
                <a:lnTo>
                  <a:pt x="204081" y="211941"/>
                </a:lnTo>
                <a:lnTo>
                  <a:pt x="213113" y="220423"/>
                </a:lnTo>
                <a:lnTo>
                  <a:pt x="225207" y="226049"/>
                </a:lnTo>
                <a:lnTo>
                  <a:pt x="240227" y="228087"/>
                </a:lnTo>
                <a:lnTo>
                  <a:pt x="266665" y="222241"/>
                </a:lnTo>
                <a:lnTo>
                  <a:pt x="286800" y="205006"/>
                </a:lnTo>
                <a:lnTo>
                  <a:pt x="288472" y="201334"/>
                </a:lnTo>
                <a:close/>
              </a:path>
              <a:path w="304165" h="305434">
                <a:moveTo>
                  <a:pt x="249002" y="27863"/>
                </a:moveTo>
                <a:lnTo>
                  <a:pt x="154052" y="27863"/>
                </a:lnTo>
                <a:lnTo>
                  <a:pt x="203807" y="35768"/>
                </a:lnTo>
                <a:lnTo>
                  <a:pt x="241202" y="58229"/>
                </a:lnTo>
                <a:lnTo>
                  <a:pt x="264739" y="93368"/>
                </a:lnTo>
                <a:lnTo>
                  <a:pt x="272917" y="139304"/>
                </a:lnTo>
                <a:lnTo>
                  <a:pt x="270671" y="166219"/>
                </a:lnTo>
                <a:lnTo>
                  <a:pt x="264421" y="185227"/>
                </a:lnTo>
                <a:lnTo>
                  <a:pt x="254899" y="196504"/>
                </a:lnTo>
                <a:lnTo>
                  <a:pt x="242834" y="200224"/>
                </a:lnTo>
                <a:lnTo>
                  <a:pt x="288977" y="200224"/>
                </a:lnTo>
                <a:lnTo>
                  <a:pt x="299622" y="176836"/>
                </a:lnTo>
                <a:lnTo>
                  <a:pt x="304121" y="138184"/>
                </a:lnTo>
                <a:lnTo>
                  <a:pt x="297506" y="94143"/>
                </a:lnTo>
                <a:lnTo>
                  <a:pt x="278304" y="56165"/>
                </a:lnTo>
                <a:lnTo>
                  <a:pt x="249002" y="27863"/>
                </a:lnTo>
                <a:close/>
              </a:path>
              <a:path w="304165" h="305434">
                <a:moveTo>
                  <a:pt x="222029" y="111441"/>
                </a:moveTo>
                <a:lnTo>
                  <a:pt x="151822" y="111441"/>
                </a:lnTo>
                <a:lnTo>
                  <a:pt x="168219" y="114669"/>
                </a:lnTo>
                <a:lnTo>
                  <a:pt x="180750" y="123610"/>
                </a:lnTo>
                <a:lnTo>
                  <a:pt x="188754" y="137146"/>
                </a:lnTo>
                <a:lnTo>
                  <a:pt x="191385" y="153052"/>
                </a:lnTo>
                <a:lnTo>
                  <a:pt x="191446" y="154906"/>
                </a:lnTo>
                <a:lnTo>
                  <a:pt x="188493" y="172723"/>
                </a:lnTo>
                <a:lnTo>
                  <a:pt x="188389" y="173350"/>
                </a:lnTo>
                <a:lnTo>
                  <a:pt x="179776" y="187314"/>
                </a:lnTo>
                <a:lnTo>
                  <a:pt x="167123" y="195846"/>
                </a:lnTo>
                <a:lnTo>
                  <a:pt x="151822" y="198737"/>
                </a:lnTo>
                <a:lnTo>
                  <a:pt x="234480" y="198737"/>
                </a:lnTo>
                <a:lnTo>
                  <a:pt x="233311" y="198529"/>
                </a:lnTo>
                <a:lnTo>
                  <a:pt x="226856" y="193630"/>
                </a:lnTo>
                <a:lnTo>
                  <a:pt x="223189" y="185805"/>
                </a:lnTo>
                <a:lnTo>
                  <a:pt x="222029" y="175334"/>
                </a:lnTo>
                <a:lnTo>
                  <a:pt x="222029" y="111441"/>
                </a:lnTo>
                <a:close/>
              </a:path>
              <a:path w="304165" h="305434">
                <a:moveTo>
                  <a:pt x="222029" y="83955"/>
                </a:moveTo>
                <a:lnTo>
                  <a:pt x="190449" y="83955"/>
                </a:lnTo>
                <a:lnTo>
                  <a:pt x="190449" y="99923"/>
                </a:lnTo>
                <a:lnTo>
                  <a:pt x="222029" y="99923"/>
                </a:lnTo>
                <a:lnTo>
                  <a:pt x="222029" y="83955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41776" y="9912646"/>
            <a:ext cx="165670" cy="20355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57587" y="9912639"/>
            <a:ext cx="205417" cy="20356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26148" y="9912646"/>
            <a:ext cx="161953" cy="198726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12347898" y="9843179"/>
            <a:ext cx="331470" cy="273050"/>
            <a:chOff x="12347898" y="9843179"/>
            <a:chExt cx="331470" cy="273050"/>
          </a:xfrm>
        </p:grpSpPr>
        <p:sp>
          <p:nvSpPr>
            <p:cNvPr id="31" name="object 31"/>
            <p:cNvSpPr/>
            <p:nvPr/>
          </p:nvSpPr>
          <p:spPr>
            <a:xfrm>
              <a:off x="12347898" y="9843179"/>
              <a:ext cx="102235" cy="268605"/>
            </a:xfrm>
            <a:custGeom>
              <a:avLst/>
              <a:gdLst/>
              <a:ahLst/>
              <a:cxnLst/>
              <a:rect l="l" t="t" r="r" b="b"/>
              <a:pathLst>
                <a:path w="102234" h="268604">
                  <a:moveTo>
                    <a:pt x="61663" y="107724"/>
                  </a:moveTo>
                  <a:lnTo>
                    <a:pt x="21172" y="107724"/>
                  </a:lnTo>
                  <a:lnTo>
                    <a:pt x="21172" y="268201"/>
                  </a:lnTo>
                  <a:lnTo>
                    <a:pt x="61663" y="268201"/>
                  </a:lnTo>
                  <a:lnTo>
                    <a:pt x="61663" y="107724"/>
                  </a:lnTo>
                  <a:close/>
                </a:path>
                <a:path w="102234" h="268604">
                  <a:moveTo>
                    <a:pt x="99180" y="74290"/>
                  </a:moveTo>
                  <a:lnTo>
                    <a:pt x="0" y="74290"/>
                  </a:lnTo>
                  <a:lnTo>
                    <a:pt x="0" y="107724"/>
                  </a:lnTo>
                  <a:lnTo>
                    <a:pt x="99180" y="107724"/>
                  </a:lnTo>
                  <a:lnTo>
                    <a:pt x="99180" y="74290"/>
                  </a:lnTo>
                  <a:close/>
                </a:path>
                <a:path w="102234" h="268604">
                  <a:moveTo>
                    <a:pt x="95096" y="0"/>
                  </a:moveTo>
                  <a:lnTo>
                    <a:pt x="87295" y="0"/>
                  </a:lnTo>
                  <a:lnTo>
                    <a:pt x="62390" y="3325"/>
                  </a:lnTo>
                  <a:lnTo>
                    <a:pt x="41280" y="14347"/>
                  </a:lnTo>
                  <a:lnTo>
                    <a:pt x="26646" y="34632"/>
                  </a:lnTo>
                  <a:lnTo>
                    <a:pt x="21172" y="65746"/>
                  </a:lnTo>
                  <a:lnTo>
                    <a:pt x="21172" y="74290"/>
                  </a:lnTo>
                  <a:lnTo>
                    <a:pt x="61663" y="74290"/>
                  </a:lnTo>
                  <a:lnTo>
                    <a:pt x="61767" y="65746"/>
                  </a:lnTo>
                  <a:lnTo>
                    <a:pt x="63654" y="52252"/>
                  </a:lnTo>
                  <a:lnTo>
                    <a:pt x="69510" y="42298"/>
                  </a:lnTo>
                  <a:lnTo>
                    <a:pt x="79058" y="36453"/>
                  </a:lnTo>
                  <a:lnTo>
                    <a:pt x="91514" y="34632"/>
                  </a:lnTo>
                  <a:lnTo>
                    <a:pt x="101777" y="34632"/>
                  </a:lnTo>
                  <a:lnTo>
                    <a:pt x="101777" y="743"/>
                  </a:lnTo>
                  <a:lnTo>
                    <a:pt x="95096" y="0"/>
                  </a:lnTo>
                  <a:close/>
                </a:path>
                <a:path w="102234" h="268604">
                  <a:moveTo>
                    <a:pt x="101777" y="34632"/>
                  </a:moveTo>
                  <a:lnTo>
                    <a:pt x="97205" y="34632"/>
                  </a:lnTo>
                  <a:lnTo>
                    <a:pt x="101777" y="35286"/>
                  </a:lnTo>
                  <a:lnTo>
                    <a:pt x="101777" y="34632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491276" y="9912642"/>
              <a:ext cx="187596" cy="203564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29388" y="9912646"/>
            <a:ext cx="165670" cy="203554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45199" y="9912639"/>
            <a:ext cx="205417" cy="203564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01873" y="9912639"/>
            <a:ext cx="205417" cy="203564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13470432" y="9912639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80" h="268604">
                <a:moveTo>
                  <a:pt x="38260" y="4837"/>
                </a:moveTo>
                <a:lnTo>
                  <a:pt x="0" y="483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53"/>
                </a:lnTo>
                <a:lnTo>
                  <a:pt x="54419" y="55350"/>
                </a:lnTo>
                <a:lnTo>
                  <a:pt x="72540" y="41232"/>
                </a:lnTo>
                <a:lnTo>
                  <a:pt x="96583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37"/>
                </a:lnTo>
                <a:close/>
              </a:path>
              <a:path w="195580" h="268604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80" h="268604">
                <a:moveTo>
                  <a:pt x="173342" y="36030"/>
                </a:moveTo>
                <a:lnTo>
                  <a:pt x="96583" y="36030"/>
                </a:lnTo>
                <a:lnTo>
                  <a:pt x="119583" y="40656"/>
                </a:lnTo>
                <a:lnTo>
                  <a:pt x="137952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80" h="268604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05659" y="9779359"/>
            <a:ext cx="465455" cy="465455"/>
          </a:xfrm>
          <a:custGeom>
            <a:avLst/>
            <a:gdLst/>
            <a:ahLst/>
            <a:cxnLst/>
            <a:rect l="l" t="t" r="r" b="b"/>
            <a:pathLst>
              <a:path w="465454" h="465454">
                <a:moveTo>
                  <a:pt x="232652" y="0"/>
                </a:moveTo>
                <a:lnTo>
                  <a:pt x="185765" y="4727"/>
                </a:lnTo>
                <a:lnTo>
                  <a:pt x="142094" y="18286"/>
                </a:lnTo>
                <a:lnTo>
                  <a:pt x="102575" y="39739"/>
                </a:lnTo>
                <a:lnTo>
                  <a:pt x="68143" y="68151"/>
                </a:lnTo>
                <a:lnTo>
                  <a:pt x="39734" y="102584"/>
                </a:lnTo>
                <a:lnTo>
                  <a:pt x="18283" y="142103"/>
                </a:lnTo>
                <a:lnTo>
                  <a:pt x="4726" y="185771"/>
                </a:lnTo>
                <a:lnTo>
                  <a:pt x="98" y="231678"/>
                </a:lnTo>
                <a:lnTo>
                  <a:pt x="0" y="232652"/>
                </a:lnTo>
                <a:lnTo>
                  <a:pt x="4726" y="279539"/>
                </a:lnTo>
                <a:lnTo>
                  <a:pt x="18283" y="323208"/>
                </a:lnTo>
                <a:lnTo>
                  <a:pt x="39734" y="362726"/>
                </a:lnTo>
                <a:lnTo>
                  <a:pt x="68143" y="397156"/>
                </a:lnTo>
                <a:lnTo>
                  <a:pt x="102575" y="425564"/>
                </a:lnTo>
                <a:lnTo>
                  <a:pt x="142094" y="447013"/>
                </a:lnTo>
                <a:lnTo>
                  <a:pt x="185765" y="460568"/>
                </a:lnTo>
                <a:lnTo>
                  <a:pt x="232652" y="465294"/>
                </a:lnTo>
                <a:lnTo>
                  <a:pt x="279540" y="460568"/>
                </a:lnTo>
                <a:lnTo>
                  <a:pt x="323212" y="447013"/>
                </a:lnTo>
                <a:lnTo>
                  <a:pt x="362733" y="425564"/>
                </a:lnTo>
                <a:lnTo>
                  <a:pt x="397167" y="397156"/>
                </a:lnTo>
                <a:lnTo>
                  <a:pt x="415161" y="375349"/>
                </a:lnTo>
                <a:lnTo>
                  <a:pt x="194234" y="375349"/>
                </a:lnTo>
                <a:lnTo>
                  <a:pt x="194234" y="231678"/>
                </a:lnTo>
                <a:lnTo>
                  <a:pt x="165848" y="231678"/>
                </a:lnTo>
                <a:lnTo>
                  <a:pt x="165848" y="180947"/>
                </a:lnTo>
                <a:lnTo>
                  <a:pt x="194234" y="180947"/>
                </a:lnTo>
                <a:lnTo>
                  <a:pt x="194234" y="148089"/>
                </a:lnTo>
                <a:lnTo>
                  <a:pt x="196747" y="128749"/>
                </a:lnTo>
                <a:lnTo>
                  <a:pt x="205958" y="109141"/>
                </a:lnTo>
                <a:lnTo>
                  <a:pt x="224374" y="93945"/>
                </a:lnTo>
                <a:lnTo>
                  <a:pt x="254505" y="87840"/>
                </a:lnTo>
                <a:lnTo>
                  <a:pt x="413412" y="87840"/>
                </a:lnTo>
                <a:lnTo>
                  <a:pt x="397167" y="68151"/>
                </a:lnTo>
                <a:lnTo>
                  <a:pt x="362733" y="39739"/>
                </a:lnTo>
                <a:lnTo>
                  <a:pt x="323212" y="18286"/>
                </a:lnTo>
                <a:lnTo>
                  <a:pt x="279540" y="4727"/>
                </a:lnTo>
                <a:lnTo>
                  <a:pt x="232652" y="0"/>
                </a:lnTo>
                <a:close/>
              </a:path>
              <a:path w="465454" h="465454">
                <a:moveTo>
                  <a:pt x="413412" y="87840"/>
                </a:moveTo>
                <a:lnTo>
                  <a:pt x="254505" y="87840"/>
                </a:lnTo>
                <a:lnTo>
                  <a:pt x="298713" y="88007"/>
                </a:lnTo>
                <a:lnTo>
                  <a:pt x="298713" y="137273"/>
                </a:lnTo>
                <a:lnTo>
                  <a:pt x="261374" y="137273"/>
                </a:lnTo>
                <a:lnTo>
                  <a:pt x="253960" y="139891"/>
                </a:lnTo>
                <a:lnTo>
                  <a:pt x="253960" y="180947"/>
                </a:lnTo>
                <a:lnTo>
                  <a:pt x="299477" y="180947"/>
                </a:lnTo>
                <a:lnTo>
                  <a:pt x="294242" y="231678"/>
                </a:lnTo>
                <a:lnTo>
                  <a:pt x="253960" y="231678"/>
                </a:lnTo>
                <a:lnTo>
                  <a:pt x="253960" y="375349"/>
                </a:lnTo>
                <a:lnTo>
                  <a:pt x="415161" y="375349"/>
                </a:lnTo>
                <a:lnTo>
                  <a:pt x="425578" y="362726"/>
                </a:lnTo>
                <a:lnTo>
                  <a:pt x="447030" y="323208"/>
                </a:lnTo>
                <a:lnTo>
                  <a:pt x="460588" y="279539"/>
                </a:lnTo>
                <a:lnTo>
                  <a:pt x="465315" y="232652"/>
                </a:lnTo>
                <a:lnTo>
                  <a:pt x="460588" y="185771"/>
                </a:lnTo>
                <a:lnTo>
                  <a:pt x="447030" y="142103"/>
                </a:lnTo>
                <a:lnTo>
                  <a:pt x="425578" y="102584"/>
                </a:lnTo>
                <a:lnTo>
                  <a:pt x="413412" y="8784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00289" y="9846388"/>
            <a:ext cx="304165" cy="305435"/>
          </a:xfrm>
          <a:custGeom>
            <a:avLst/>
            <a:gdLst/>
            <a:ahLst/>
            <a:cxnLst/>
            <a:rect l="l" t="t" r="r" b="b"/>
            <a:pathLst>
              <a:path w="304165" h="305434">
                <a:moveTo>
                  <a:pt x="154795" y="0"/>
                </a:moveTo>
                <a:lnTo>
                  <a:pt x="104452" y="7471"/>
                </a:lnTo>
                <a:lnTo>
                  <a:pt x="61756" y="28566"/>
                </a:lnTo>
                <a:lnTo>
                  <a:pt x="28741" y="61303"/>
                </a:lnTo>
                <a:lnTo>
                  <a:pt x="7441" y="103703"/>
                </a:lnTo>
                <a:lnTo>
                  <a:pt x="0" y="153052"/>
                </a:lnTo>
                <a:lnTo>
                  <a:pt x="61" y="154906"/>
                </a:lnTo>
                <a:lnTo>
                  <a:pt x="7429" y="202935"/>
                </a:lnTo>
                <a:lnTo>
                  <a:pt x="28931" y="245200"/>
                </a:lnTo>
                <a:lnTo>
                  <a:pt x="61996" y="277220"/>
                </a:lnTo>
                <a:lnTo>
                  <a:pt x="104544" y="297739"/>
                </a:lnTo>
                <a:lnTo>
                  <a:pt x="154418" y="304975"/>
                </a:lnTo>
                <a:lnTo>
                  <a:pt x="180233" y="303094"/>
                </a:lnTo>
                <a:lnTo>
                  <a:pt x="203224" y="298009"/>
                </a:lnTo>
                <a:lnTo>
                  <a:pt x="222801" y="290556"/>
                </a:lnTo>
                <a:lnTo>
                  <a:pt x="238374" y="281572"/>
                </a:lnTo>
                <a:lnTo>
                  <a:pt x="235367" y="276745"/>
                </a:lnTo>
                <a:lnTo>
                  <a:pt x="154418" y="276745"/>
                </a:lnTo>
                <a:lnTo>
                  <a:pt x="104455" y="267603"/>
                </a:lnTo>
                <a:lnTo>
                  <a:pt x="65876" y="242059"/>
                </a:lnTo>
                <a:lnTo>
                  <a:pt x="41018" y="202935"/>
                </a:lnTo>
                <a:lnTo>
                  <a:pt x="32213" y="153052"/>
                </a:lnTo>
                <a:lnTo>
                  <a:pt x="40907" y="104182"/>
                </a:lnTo>
                <a:lnTo>
                  <a:pt x="65552" y="64405"/>
                </a:lnTo>
                <a:lnTo>
                  <a:pt x="103987" y="37654"/>
                </a:lnTo>
                <a:lnTo>
                  <a:pt x="154052" y="27863"/>
                </a:lnTo>
                <a:lnTo>
                  <a:pt x="249002" y="27863"/>
                </a:lnTo>
                <a:lnTo>
                  <a:pt x="247476" y="26388"/>
                </a:lnTo>
                <a:lnTo>
                  <a:pt x="205986" y="6953"/>
                </a:lnTo>
                <a:lnTo>
                  <a:pt x="154795" y="0"/>
                </a:lnTo>
                <a:close/>
              </a:path>
              <a:path w="304165" h="305434">
                <a:moveTo>
                  <a:pt x="224259" y="258913"/>
                </a:moveTo>
                <a:lnTo>
                  <a:pt x="208801" y="266399"/>
                </a:lnTo>
                <a:lnTo>
                  <a:pt x="191706" y="272007"/>
                </a:lnTo>
                <a:lnTo>
                  <a:pt x="173428" y="275525"/>
                </a:lnTo>
                <a:lnTo>
                  <a:pt x="154418" y="276745"/>
                </a:lnTo>
                <a:lnTo>
                  <a:pt x="235367" y="276745"/>
                </a:lnTo>
                <a:lnTo>
                  <a:pt x="224259" y="258913"/>
                </a:lnTo>
                <a:close/>
              </a:path>
              <a:path w="304165" h="305434">
                <a:moveTo>
                  <a:pt x="147361" y="81725"/>
                </a:moveTo>
                <a:lnTo>
                  <a:pt x="120111" y="87100"/>
                </a:lnTo>
                <a:lnTo>
                  <a:pt x="98191" y="102157"/>
                </a:lnTo>
                <a:lnTo>
                  <a:pt x="83584" y="125294"/>
                </a:lnTo>
                <a:lnTo>
                  <a:pt x="78274" y="154906"/>
                </a:lnTo>
                <a:lnTo>
                  <a:pt x="83550" y="184677"/>
                </a:lnTo>
                <a:lnTo>
                  <a:pt x="98194" y="207796"/>
                </a:lnTo>
                <a:lnTo>
                  <a:pt x="120429" y="222764"/>
                </a:lnTo>
                <a:lnTo>
                  <a:pt x="148481" y="228087"/>
                </a:lnTo>
                <a:lnTo>
                  <a:pt x="168169" y="224952"/>
                </a:lnTo>
                <a:lnTo>
                  <a:pt x="182842" y="217498"/>
                </a:lnTo>
                <a:lnTo>
                  <a:pt x="192779" y="208650"/>
                </a:lnTo>
                <a:lnTo>
                  <a:pt x="198260" y="201334"/>
                </a:lnTo>
                <a:lnTo>
                  <a:pt x="288472" y="201334"/>
                </a:lnTo>
                <a:lnTo>
                  <a:pt x="288977" y="200224"/>
                </a:lnTo>
                <a:lnTo>
                  <a:pt x="242834" y="200224"/>
                </a:lnTo>
                <a:lnTo>
                  <a:pt x="234484" y="198737"/>
                </a:lnTo>
                <a:lnTo>
                  <a:pt x="151822" y="198737"/>
                </a:lnTo>
                <a:lnTo>
                  <a:pt x="136111" y="195544"/>
                </a:lnTo>
                <a:lnTo>
                  <a:pt x="123639" y="186571"/>
                </a:lnTo>
                <a:lnTo>
                  <a:pt x="115416" y="172723"/>
                </a:lnTo>
                <a:lnTo>
                  <a:pt x="112451" y="154906"/>
                </a:lnTo>
                <a:lnTo>
                  <a:pt x="115417" y="137146"/>
                </a:lnTo>
                <a:lnTo>
                  <a:pt x="115469" y="136832"/>
                </a:lnTo>
                <a:lnTo>
                  <a:pt x="123780" y="123145"/>
                </a:lnTo>
                <a:lnTo>
                  <a:pt x="136270" y="114472"/>
                </a:lnTo>
                <a:lnTo>
                  <a:pt x="151822" y="111441"/>
                </a:lnTo>
                <a:lnTo>
                  <a:pt x="222029" y="111441"/>
                </a:lnTo>
                <a:lnTo>
                  <a:pt x="222029" y="99923"/>
                </a:lnTo>
                <a:lnTo>
                  <a:pt x="190459" y="99923"/>
                </a:lnTo>
                <a:lnTo>
                  <a:pt x="185498" y="95043"/>
                </a:lnTo>
                <a:lnTo>
                  <a:pt x="176708" y="89014"/>
                </a:lnTo>
                <a:lnTo>
                  <a:pt x="164182" y="83955"/>
                </a:lnTo>
                <a:lnTo>
                  <a:pt x="164524" y="83955"/>
                </a:lnTo>
                <a:lnTo>
                  <a:pt x="147361" y="81725"/>
                </a:lnTo>
                <a:close/>
              </a:path>
              <a:path w="304165" h="305434">
                <a:moveTo>
                  <a:pt x="288472" y="201334"/>
                </a:moveTo>
                <a:lnTo>
                  <a:pt x="198260" y="201334"/>
                </a:lnTo>
                <a:lnTo>
                  <a:pt x="204085" y="211941"/>
                </a:lnTo>
                <a:lnTo>
                  <a:pt x="213114" y="220423"/>
                </a:lnTo>
                <a:lnTo>
                  <a:pt x="225208" y="226049"/>
                </a:lnTo>
                <a:lnTo>
                  <a:pt x="240227" y="228087"/>
                </a:lnTo>
                <a:lnTo>
                  <a:pt x="266665" y="222241"/>
                </a:lnTo>
                <a:lnTo>
                  <a:pt x="286800" y="205006"/>
                </a:lnTo>
                <a:lnTo>
                  <a:pt x="288472" y="201334"/>
                </a:lnTo>
                <a:close/>
              </a:path>
              <a:path w="304165" h="305434">
                <a:moveTo>
                  <a:pt x="249002" y="27863"/>
                </a:moveTo>
                <a:lnTo>
                  <a:pt x="154052" y="27863"/>
                </a:lnTo>
                <a:lnTo>
                  <a:pt x="203811" y="35768"/>
                </a:lnTo>
                <a:lnTo>
                  <a:pt x="241206" y="58229"/>
                </a:lnTo>
                <a:lnTo>
                  <a:pt x="264740" y="93368"/>
                </a:lnTo>
                <a:lnTo>
                  <a:pt x="272917" y="139304"/>
                </a:lnTo>
                <a:lnTo>
                  <a:pt x="270671" y="166219"/>
                </a:lnTo>
                <a:lnTo>
                  <a:pt x="264421" y="185227"/>
                </a:lnTo>
                <a:lnTo>
                  <a:pt x="254899" y="196504"/>
                </a:lnTo>
                <a:lnTo>
                  <a:pt x="242834" y="200224"/>
                </a:lnTo>
                <a:lnTo>
                  <a:pt x="288977" y="200224"/>
                </a:lnTo>
                <a:lnTo>
                  <a:pt x="299622" y="176836"/>
                </a:lnTo>
                <a:lnTo>
                  <a:pt x="304121" y="138184"/>
                </a:lnTo>
                <a:lnTo>
                  <a:pt x="297506" y="94143"/>
                </a:lnTo>
                <a:lnTo>
                  <a:pt x="278304" y="56165"/>
                </a:lnTo>
                <a:lnTo>
                  <a:pt x="249002" y="27863"/>
                </a:lnTo>
                <a:close/>
              </a:path>
              <a:path w="304165" h="305434">
                <a:moveTo>
                  <a:pt x="222029" y="111441"/>
                </a:moveTo>
                <a:lnTo>
                  <a:pt x="151822" y="111441"/>
                </a:lnTo>
                <a:lnTo>
                  <a:pt x="168219" y="114669"/>
                </a:lnTo>
                <a:lnTo>
                  <a:pt x="180750" y="123610"/>
                </a:lnTo>
                <a:lnTo>
                  <a:pt x="188754" y="137146"/>
                </a:lnTo>
                <a:lnTo>
                  <a:pt x="191385" y="153052"/>
                </a:lnTo>
                <a:lnTo>
                  <a:pt x="191446" y="154906"/>
                </a:lnTo>
                <a:lnTo>
                  <a:pt x="188493" y="172723"/>
                </a:lnTo>
                <a:lnTo>
                  <a:pt x="188389" y="173350"/>
                </a:lnTo>
                <a:lnTo>
                  <a:pt x="179776" y="187314"/>
                </a:lnTo>
                <a:lnTo>
                  <a:pt x="167123" y="195846"/>
                </a:lnTo>
                <a:lnTo>
                  <a:pt x="151822" y="198737"/>
                </a:lnTo>
                <a:lnTo>
                  <a:pt x="234484" y="198737"/>
                </a:lnTo>
                <a:lnTo>
                  <a:pt x="233315" y="198529"/>
                </a:lnTo>
                <a:lnTo>
                  <a:pt x="226860" y="193630"/>
                </a:lnTo>
                <a:lnTo>
                  <a:pt x="223190" y="185805"/>
                </a:lnTo>
                <a:lnTo>
                  <a:pt x="222029" y="175334"/>
                </a:lnTo>
                <a:lnTo>
                  <a:pt x="222029" y="111441"/>
                </a:lnTo>
                <a:close/>
              </a:path>
              <a:path w="304165" h="305434">
                <a:moveTo>
                  <a:pt x="222029" y="83955"/>
                </a:moveTo>
                <a:lnTo>
                  <a:pt x="190459" y="83955"/>
                </a:lnTo>
                <a:lnTo>
                  <a:pt x="190459" y="99923"/>
                </a:lnTo>
                <a:lnTo>
                  <a:pt x="222029" y="99923"/>
                </a:lnTo>
                <a:lnTo>
                  <a:pt x="222029" y="83955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59745" y="9898773"/>
            <a:ext cx="165680" cy="20355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75566" y="9898766"/>
            <a:ext cx="205417" cy="20356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4127" y="9898773"/>
            <a:ext cx="161953" cy="198726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8665878" y="9829307"/>
            <a:ext cx="331470" cy="273050"/>
            <a:chOff x="8665878" y="9829307"/>
            <a:chExt cx="331470" cy="273050"/>
          </a:xfrm>
        </p:grpSpPr>
        <p:sp>
          <p:nvSpPr>
            <p:cNvPr id="43" name="object 43"/>
            <p:cNvSpPr/>
            <p:nvPr/>
          </p:nvSpPr>
          <p:spPr>
            <a:xfrm>
              <a:off x="8665878" y="9829307"/>
              <a:ext cx="102235" cy="268605"/>
            </a:xfrm>
            <a:custGeom>
              <a:avLst/>
              <a:gdLst/>
              <a:ahLst/>
              <a:cxnLst/>
              <a:rect l="l" t="t" r="r" b="b"/>
              <a:pathLst>
                <a:path w="102234" h="268604">
                  <a:moveTo>
                    <a:pt x="61663" y="107724"/>
                  </a:moveTo>
                  <a:lnTo>
                    <a:pt x="21172" y="107724"/>
                  </a:lnTo>
                  <a:lnTo>
                    <a:pt x="21172" y="268201"/>
                  </a:lnTo>
                  <a:lnTo>
                    <a:pt x="61663" y="268201"/>
                  </a:lnTo>
                  <a:lnTo>
                    <a:pt x="61663" y="107724"/>
                  </a:lnTo>
                  <a:close/>
                </a:path>
                <a:path w="102234" h="268604">
                  <a:moveTo>
                    <a:pt x="99180" y="74290"/>
                  </a:moveTo>
                  <a:lnTo>
                    <a:pt x="0" y="74290"/>
                  </a:lnTo>
                  <a:lnTo>
                    <a:pt x="0" y="107724"/>
                  </a:lnTo>
                  <a:lnTo>
                    <a:pt x="99180" y="107724"/>
                  </a:lnTo>
                  <a:lnTo>
                    <a:pt x="99180" y="74290"/>
                  </a:lnTo>
                  <a:close/>
                </a:path>
                <a:path w="102234" h="268604">
                  <a:moveTo>
                    <a:pt x="95096" y="0"/>
                  </a:moveTo>
                  <a:lnTo>
                    <a:pt x="87295" y="0"/>
                  </a:lnTo>
                  <a:lnTo>
                    <a:pt x="62386" y="3325"/>
                  </a:lnTo>
                  <a:lnTo>
                    <a:pt x="41276" y="14347"/>
                  </a:lnTo>
                  <a:lnTo>
                    <a:pt x="26644" y="34632"/>
                  </a:lnTo>
                  <a:lnTo>
                    <a:pt x="21172" y="65746"/>
                  </a:lnTo>
                  <a:lnTo>
                    <a:pt x="21172" y="74290"/>
                  </a:lnTo>
                  <a:lnTo>
                    <a:pt x="61663" y="74290"/>
                  </a:lnTo>
                  <a:lnTo>
                    <a:pt x="61767" y="65746"/>
                  </a:lnTo>
                  <a:lnTo>
                    <a:pt x="63654" y="52252"/>
                  </a:lnTo>
                  <a:lnTo>
                    <a:pt x="69510" y="42298"/>
                  </a:lnTo>
                  <a:lnTo>
                    <a:pt x="79058" y="36453"/>
                  </a:lnTo>
                  <a:lnTo>
                    <a:pt x="91514" y="34632"/>
                  </a:lnTo>
                  <a:lnTo>
                    <a:pt x="101777" y="34632"/>
                  </a:lnTo>
                  <a:lnTo>
                    <a:pt x="101777" y="743"/>
                  </a:lnTo>
                  <a:lnTo>
                    <a:pt x="95096" y="0"/>
                  </a:lnTo>
                  <a:close/>
                </a:path>
                <a:path w="102234" h="268604">
                  <a:moveTo>
                    <a:pt x="101777" y="34632"/>
                  </a:moveTo>
                  <a:lnTo>
                    <a:pt x="97205" y="34632"/>
                  </a:lnTo>
                  <a:lnTo>
                    <a:pt x="101777" y="35286"/>
                  </a:lnTo>
                  <a:lnTo>
                    <a:pt x="101777" y="34632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09266" y="9898769"/>
              <a:ext cx="187585" cy="203564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47357" y="9898773"/>
            <a:ext cx="165680" cy="203554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63178" y="9898766"/>
            <a:ext cx="205417" cy="203564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519851" y="9898766"/>
            <a:ext cx="205417" cy="203564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9788411" y="9898766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79" h="268604">
                <a:moveTo>
                  <a:pt x="38260" y="4837"/>
                </a:moveTo>
                <a:lnTo>
                  <a:pt x="0" y="483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53"/>
                </a:lnTo>
                <a:lnTo>
                  <a:pt x="54418" y="55350"/>
                </a:lnTo>
                <a:lnTo>
                  <a:pt x="72536" y="41232"/>
                </a:lnTo>
                <a:lnTo>
                  <a:pt x="96572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37"/>
                </a:lnTo>
                <a:close/>
              </a:path>
              <a:path w="195579" h="268604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79" h="268604">
                <a:moveTo>
                  <a:pt x="173342" y="36030"/>
                </a:moveTo>
                <a:lnTo>
                  <a:pt x="96572" y="36030"/>
                </a:lnTo>
                <a:lnTo>
                  <a:pt x="119578" y="40656"/>
                </a:lnTo>
                <a:lnTo>
                  <a:pt x="137951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79" h="268604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367909" y="9860448"/>
            <a:ext cx="304165" cy="305435"/>
          </a:xfrm>
          <a:custGeom>
            <a:avLst/>
            <a:gdLst/>
            <a:ahLst/>
            <a:cxnLst/>
            <a:rect l="l" t="t" r="r" b="b"/>
            <a:pathLst>
              <a:path w="304164" h="305434">
                <a:moveTo>
                  <a:pt x="154795" y="0"/>
                </a:moveTo>
                <a:lnTo>
                  <a:pt x="104452" y="7471"/>
                </a:lnTo>
                <a:lnTo>
                  <a:pt x="61756" y="28566"/>
                </a:lnTo>
                <a:lnTo>
                  <a:pt x="28741" y="61303"/>
                </a:lnTo>
                <a:lnTo>
                  <a:pt x="7441" y="103703"/>
                </a:lnTo>
                <a:lnTo>
                  <a:pt x="0" y="153052"/>
                </a:lnTo>
                <a:lnTo>
                  <a:pt x="61" y="154906"/>
                </a:lnTo>
                <a:lnTo>
                  <a:pt x="7429" y="202935"/>
                </a:lnTo>
                <a:lnTo>
                  <a:pt x="28931" y="245200"/>
                </a:lnTo>
                <a:lnTo>
                  <a:pt x="61996" y="277220"/>
                </a:lnTo>
                <a:lnTo>
                  <a:pt x="104544" y="297739"/>
                </a:lnTo>
                <a:lnTo>
                  <a:pt x="154418" y="304975"/>
                </a:lnTo>
                <a:lnTo>
                  <a:pt x="180229" y="303094"/>
                </a:lnTo>
                <a:lnTo>
                  <a:pt x="203220" y="298009"/>
                </a:lnTo>
                <a:lnTo>
                  <a:pt x="222800" y="290556"/>
                </a:lnTo>
                <a:lnTo>
                  <a:pt x="238374" y="281572"/>
                </a:lnTo>
                <a:lnTo>
                  <a:pt x="235367" y="276745"/>
                </a:lnTo>
                <a:lnTo>
                  <a:pt x="154418" y="276745"/>
                </a:lnTo>
                <a:lnTo>
                  <a:pt x="104455" y="267603"/>
                </a:lnTo>
                <a:lnTo>
                  <a:pt x="65876" y="242059"/>
                </a:lnTo>
                <a:lnTo>
                  <a:pt x="41018" y="202935"/>
                </a:lnTo>
                <a:lnTo>
                  <a:pt x="32213" y="153052"/>
                </a:lnTo>
                <a:lnTo>
                  <a:pt x="40907" y="104182"/>
                </a:lnTo>
                <a:lnTo>
                  <a:pt x="65552" y="64405"/>
                </a:lnTo>
                <a:lnTo>
                  <a:pt x="103987" y="37654"/>
                </a:lnTo>
                <a:lnTo>
                  <a:pt x="154052" y="27863"/>
                </a:lnTo>
                <a:lnTo>
                  <a:pt x="249002" y="27863"/>
                </a:lnTo>
                <a:lnTo>
                  <a:pt x="247476" y="26388"/>
                </a:lnTo>
                <a:lnTo>
                  <a:pt x="205986" y="6953"/>
                </a:lnTo>
                <a:lnTo>
                  <a:pt x="154795" y="0"/>
                </a:lnTo>
                <a:close/>
              </a:path>
              <a:path w="304164" h="305434">
                <a:moveTo>
                  <a:pt x="224259" y="258913"/>
                </a:moveTo>
                <a:lnTo>
                  <a:pt x="208801" y="266399"/>
                </a:lnTo>
                <a:lnTo>
                  <a:pt x="191706" y="272007"/>
                </a:lnTo>
                <a:lnTo>
                  <a:pt x="173428" y="275525"/>
                </a:lnTo>
                <a:lnTo>
                  <a:pt x="154418" y="276745"/>
                </a:lnTo>
                <a:lnTo>
                  <a:pt x="235367" y="276745"/>
                </a:lnTo>
                <a:lnTo>
                  <a:pt x="224259" y="258913"/>
                </a:lnTo>
                <a:close/>
              </a:path>
              <a:path w="304164" h="305434">
                <a:moveTo>
                  <a:pt x="147361" y="81725"/>
                </a:moveTo>
                <a:lnTo>
                  <a:pt x="120111" y="87100"/>
                </a:lnTo>
                <a:lnTo>
                  <a:pt x="98191" y="102157"/>
                </a:lnTo>
                <a:lnTo>
                  <a:pt x="83584" y="125294"/>
                </a:lnTo>
                <a:lnTo>
                  <a:pt x="78274" y="154906"/>
                </a:lnTo>
                <a:lnTo>
                  <a:pt x="83550" y="184677"/>
                </a:lnTo>
                <a:lnTo>
                  <a:pt x="98194" y="207796"/>
                </a:lnTo>
                <a:lnTo>
                  <a:pt x="120429" y="222764"/>
                </a:lnTo>
                <a:lnTo>
                  <a:pt x="148481" y="228087"/>
                </a:lnTo>
                <a:lnTo>
                  <a:pt x="168168" y="224952"/>
                </a:lnTo>
                <a:lnTo>
                  <a:pt x="182840" y="217498"/>
                </a:lnTo>
                <a:lnTo>
                  <a:pt x="192775" y="208650"/>
                </a:lnTo>
                <a:lnTo>
                  <a:pt x="198249" y="201334"/>
                </a:lnTo>
                <a:lnTo>
                  <a:pt x="288472" y="201334"/>
                </a:lnTo>
                <a:lnTo>
                  <a:pt x="288977" y="200224"/>
                </a:lnTo>
                <a:lnTo>
                  <a:pt x="242834" y="200224"/>
                </a:lnTo>
                <a:lnTo>
                  <a:pt x="234484" y="198737"/>
                </a:lnTo>
                <a:lnTo>
                  <a:pt x="151822" y="198737"/>
                </a:lnTo>
                <a:lnTo>
                  <a:pt x="136111" y="195544"/>
                </a:lnTo>
                <a:lnTo>
                  <a:pt x="123639" y="186571"/>
                </a:lnTo>
                <a:lnTo>
                  <a:pt x="115416" y="172723"/>
                </a:lnTo>
                <a:lnTo>
                  <a:pt x="112451" y="154906"/>
                </a:lnTo>
                <a:lnTo>
                  <a:pt x="115415" y="137146"/>
                </a:lnTo>
                <a:lnTo>
                  <a:pt x="115468" y="136832"/>
                </a:lnTo>
                <a:lnTo>
                  <a:pt x="123777" y="123145"/>
                </a:lnTo>
                <a:lnTo>
                  <a:pt x="136265" y="114472"/>
                </a:lnTo>
                <a:lnTo>
                  <a:pt x="151822" y="111441"/>
                </a:lnTo>
                <a:lnTo>
                  <a:pt x="222029" y="111441"/>
                </a:lnTo>
                <a:lnTo>
                  <a:pt x="222029" y="99923"/>
                </a:lnTo>
                <a:lnTo>
                  <a:pt x="190449" y="99923"/>
                </a:lnTo>
                <a:lnTo>
                  <a:pt x="185493" y="95043"/>
                </a:lnTo>
                <a:lnTo>
                  <a:pt x="176707" y="89014"/>
                </a:lnTo>
                <a:lnTo>
                  <a:pt x="164182" y="83955"/>
                </a:lnTo>
                <a:lnTo>
                  <a:pt x="164524" y="83955"/>
                </a:lnTo>
                <a:lnTo>
                  <a:pt x="147361" y="81725"/>
                </a:lnTo>
                <a:close/>
              </a:path>
              <a:path w="304164" h="305434">
                <a:moveTo>
                  <a:pt x="288472" y="201334"/>
                </a:moveTo>
                <a:lnTo>
                  <a:pt x="198249" y="201334"/>
                </a:lnTo>
                <a:lnTo>
                  <a:pt x="204081" y="211941"/>
                </a:lnTo>
                <a:lnTo>
                  <a:pt x="213113" y="220423"/>
                </a:lnTo>
                <a:lnTo>
                  <a:pt x="225207" y="226049"/>
                </a:lnTo>
                <a:lnTo>
                  <a:pt x="240227" y="228087"/>
                </a:lnTo>
                <a:lnTo>
                  <a:pt x="266665" y="222241"/>
                </a:lnTo>
                <a:lnTo>
                  <a:pt x="286800" y="205006"/>
                </a:lnTo>
                <a:lnTo>
                  <a:pt x="288472" y="201334"/>
                </a:lnTo>
                <a:close/>
              </a:path>
              <a:path w="304164" h="305434">
                <a:moveTo>
                  <a:pt x="249002" y="27863"/>
                </a:moveTo>
                <a:lnTo>
                  <a:pt x="154052" y="27863"/>
                </a:lnTo>
                <a:lnTo>
                  <a:pt x="203811" y="35768"/>
                </a:lnTo>
                <a:lnTo>
                  <a:pt x="241206" y="58229"/>
                </a:lnTo>
                <a:lnTo>
                  <a:pt x="264740" y="93368"/>
                </a:lnTo>
                <a:lnTo>
                  <a:pt x="272917" y="139304"/>
                </a:lnTo>
                <a:lnTo>
                  <a:pt x="270671" y="166219"/>
                </a:lnTo>
                <a:lnTo>
                  <a:pt x="264421" y="185227"/>
                </a:lnTo>
                <a:lnTo>
                  <a:pt x="254899" y="196504"/>
                </a:lnTo>
                <a:lnTo>
                  <a:pt x="242834" y="200224"/>
                </a:lnTo>
                <a:lnTo>
                  <a:pt x="288977" y="200224"/>
                </a:lnTo>
                <a:lnTo>
                  <a:pt x="299622" y="176836"/>
                </a:lnTo>
                <a:lnTo>
                  <a:pt x="304121" y="138184"/>
                </a:lnTo>
                <a:lnTo>
                  <a:pt x="297506" y="94143"/>
                </a:lnTo>
                <a:lnTo>
                  <a:pt x="278304" y="56165"/>
                </a:lnTo>
                <a:lnTo>
                  <a:pt x="249002" y="27863"/>
                </a:lnTo>
                <a:close/>
              </a:path>
              <a:path w="304164" h="305434">
                <a:moveTo>
                  <a:pt x="222029" y="111441"/>
                </a:moveTo>
                <a:lnTo>
                  <a:pt x="151822" y="111441"/>
                </a:lnTo>
                <a:lnTo>
                  <a:pt x="168219" y="114669"/>
                </a:lnTo>
                <a:lnTo>
                  <a:pt x="180750" y="123610"/>
                </a:lnTo>
                <a:lnTo>
                  <a:pt x="188754" y="137146"/>
                </a:lnTo>
                <a:lnTo>
                  <a:pt x="191385" y="153052"/>
                </a:lnTo>
                <a:lnTo>
                  <a:pt x="191446" y="154906"/>
                </a:lnTo>
                <a:lnTo>
                  <a:pt x="188493" y="172723"/>
                </a:lnTo>
                <a:lnTo>
                  <a:pt x="188389" y="173350"/>
                </a:lnTo>
                <a:lnTo>
                  <a:pt x="179776" y="187314"/>
                </a:lnTo>
                <a:lnTo>
                  <a:pt x="167123" y="195846"/>
                </a:lnTo>
                <a:lnTo>
                  <a:pt x="151822" y="198737"/>
                </a:lnTo>
                <a:lnTo>
                  <a:pt x="234484" y="198737"/>
                </a:lnTo>
                <a:lnTo>
                  <a:pt x="233315" y="198529"/>
                </a:lnTo>
                <a:lnTo>
                  <a:pt x="226860" y="193630"/>
                </a:lnTo>
                <a:lnTo>
                  <a:pt x="223190" y="185805"/>
                </a:lnTo>
                <a:lnTo>
                  <a:pt x="222029" y="175334"/>
                </a:lnTo>
                <a:lnTo>
                  <a:pt x="222029" y="111441"/>
                </a:lnTo>
                <a:close/>
              </a:path>
              <a:path w="304164" h="305434">
                <a:moveTo>
                  <a:pt x="222029" y="83955"/>
                </a:moveTo>
                <a:lnTo>
                  <a:pt x="190449" y="83955"/>
                </a:lnTo>
                <a:lnTo>
                  <a:pt x="190449" y="99923"/>
                </a:lnTo>
                <a:lnTo>
                  <a:pt x="222029" y="99923"/>
                </a:lnTo>
                <a:lnTo>
                  <a:pt x="222029" y="83955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27366" y="9912832"/>
            <a:ext cx="165680" cy="203554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43186" y="9912825"/>
            <a:ext cx="205417" cy="203564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11748" y="9912832"/>
            <a:ext cx="161953" cy="198726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4433498" y="9843365"/>
            <a:ext cx="331470" cy="273050"/>
            <a:chOff x="4433498" y="9843365"/>
            <a:chExt cx="331470" cy="273050"/>
          </a:xfrm>
        </p:grpSpPr>
        <p:sp>
          <p:nvSpPr>
            <p:cNvPr id="54" name="object 54"/>
            <p:cNvSpPr/>
            <p:nvPr/>
          </p:nvSpPr>
          <p:spPr>
            <a:xfrm>
              <a:off x="4433498" y="9843365"/>
              <a:ext cx="102235" cy="268605"/>
            </a:xfrm>
            <a:custGeom>
              <a:avLst/>
              <a:gdLst/>
              <a:ahLst/>
              <a:cxnLst/>
              <a:rect l="l" t="t" r="r" b="b"/>
              <a:pathLst>
                <a:path w="102235" h="268604">
                  <a:moveTo>
                    <a:pt x="61663" y="107724"/>
                  </a:moveTo>
                  <a:lnTo>
                    <a:pt x="21172" y="107724"/>
                  </a:lnTo>
                  <a:lnTo>
                    <a:pt x="21172" y="268201"/>
                  </a:lnTo>
                  <a:lnTo>
                    <a:pt x="61663" y="268201"/>
                  </a:lnTo>
                  <a:lnTo>
                    <a:pt x="61663" y="107724"/>
                  </a:lnTo>
                  <a:close/>
                </a:path>
                <a:path w="102235" h="268604">
                  <a:moveTo>
                    <a:pt x="99180" y="74290"/>
                  </a:moveTo>
                  <a:lnTo>
                    <a:pt x="0" y="74290"/>
                  </a:lnTo>
                  <a:lnTo>
                    <a:pt x="0" y="107724"/>
                  </a:lnTo>
                  <a:lnTo>
                    <a:pt x="99180" y="107724"/>
                  </a:lnTo>
                  <a:lnTo>
                    <a:pt x="99180" y="74290"/>
                  </a:lnTo>
                  <a:close/>
                </a:path>
                <a:path w="102235" h="268604">
                  <a:moveTo>
                    <a:pt x="95096" y="0"/>
                  </a:moveTo>
                  <a:lnTo>
                    <a:pt x="87295" y="0"/>
                  </a:lnTo>
                  <a:lnTo>
                    <a:pt x="62386" y="3325"/>
                  </a:lnTo>
                  <a:lnTo>
                    <a:pt x="41276" y="14347"/>
                  </a:lnTo>
                  <a:lnTo>
                    <a:pt x="26644" y="34632"/>
                  </a:lnTo>
                  <a:lnTo>
                    <a:pt x="21172" y="65746"/>
                  </a:lnTo>
                  <a:lnTo>
                    <a:pt x="21172" y="74290"/>
                  </a:lnTo>
                  <a:lnTo>
                    <a:pt x="61663" y="74290"/>
                  </a:lnTo>
                  <a:lnTo>
                    <a:pt x="61767" y="65746"/>
                  </a:lnTo>
                  <a:lnTo>
                    <a:pt x="63654" y="52252"/>
                  </a:lnTo>
                  <a:lnTo>
                    <a:pt x="69510" y="42298"/>
                  </a:lnTo>
                  <a:lnTo>
                    <a:pt x="79058" y="36453"/>
                  </a:lnTo>
                  <a:lnTo>
                    <a:pt x="91514" y="34632"/>
                  </a:lnTo>
                  <a:lnTo>
                    <a:pt x="101777" y="34632"/>
                  </a:lnTo>
                  <a:lnTo>
                    <a:pt x="101777" y="743"/>
                  </a:lnTo>
                  <a:lnTo>
                    <a:pt x="95096" y="0"/>
                  </a:lnTo>
                  <a:close/>
                </a:path>
                <a:path w="102235" h="268604">
                  <a:moveTo>
                    <a:pt x="101777" y="34632"/>
                  </a:moveTo>
                  <a:lnTo>
                    <a:pt x="97205" y="34632"/>
                  </a:lnTo>
                  <a:lnTo>
                    <a:pt x="101777" y="35286"/>
                  </a:lnTo>
                  <a:lnTo>
                    <a:pt x="101777" y="34632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76875" y="9912828"/>
              <a:ext cx="187596" cy="203564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14978" y="9912832"/>
            <a:ext cx="165680" cy="203554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30798" y="9912825"/>
            <a:ext cx="205417" cy="203564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87471" y="9912825"/>
            <a:ext cx="205417" cy="203564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5556031" y="9912825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79" h="268604">
                <a:moveTo>
                  <a:pt x="38260" y="4837"/>
                </a:moveTo>
                <a:lnTo>
                  <a:pt x="0" y="483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49"/>
                </a:lnTo>
                <a:lnTo>
                  <a:pt x="54418" y="55346"/>
                </a:lnTo>
                <a:lnTo>
                  <a:pt x="72536" y="41230"/>
                </a:lnTo>
                <a:lnTo>
                  <a:pt x="96572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37"/>
                </a:lnTo>
                <a:close/>
              </a:path>
              <a:path w="195579" h="268604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79" h="268604">
                <a:moveTo>
                  <a:pt x="173342" y="36030"/>
                </a:moveTo>
                <a:lnTo>
                  <a:pt x="96572" y="36030"/>
                </a:lnTo>
                <a:lnTo>
                  <a:pt x="119578" y="40656"/>
                </a:lnTo>
                <a:lnTo>
                  <a:pt x="137951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79" h="268604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object 6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03039" y="9912832"/>
            <a:ext cx="165680" cy="203554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18859" y="9912825"/>
            <a:ext cx="205417" cy="203564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6287421" y="9842988"/>
            <a:ext cx="40640" cy="268605"/>
          </a:xfrm>
          <a:custGeom>
            <a:avLst/>
            <a:gdLst/>
            <a:ahLst/>
            <a:cxnLst/>
            <a:rect l="l" t="t" r="r" b="b"/>
            <a:pathLst>
              <a:path w="40639" h="268604">
                <a:moveTo>
                  <a:pt x="40490" y="0"/>
                </a:moveTo>
                <a:lnTo>
                  <a:pt x="0" y="0"/>
                </a:lnTo>
                <a:lnTo>
                  <a:pt x="0" y="268567"/>
                </a:lnTo>
                <a:lnTo>
                  <a:pt x="40490" y="268567"/>
                </a:lnTo>
                <a:lnTo>
                  <a:pt x="40490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202677" y="10017626"/>
            <a:ext cx="50165" cy="97790"/>
          </a:xfrm>
          <a:custGeom>
            <a:avLst/>
            <a:gdLst/>
            <a:ahLst/>
            <a:cxnLst/>
            <a:rect l="l" t="t" r="r" b="b"/>
            <a:pathLst>
              <a:path w="50165" h="97790">
                <a:moveTo>
                  <a:pt x="49949" y="0"/>
                </a:moveTo>
                <a:lnTo>
                  <a:pt x="0" y="0"/>
                </a:lnTo>
                <a:lnTo>
                  <a:pt x="0" y="13970"/>
                </a:lnTo>
                <a:lnTo>
                  <a:pt x="16840" y="13970"/>
                </a:lnTo>
                <a:lnTo>
                  <a:pt x="16840" y="97790"/>
                </a:lnTo>
                <a:lnTo>
                  <a:pt x="33121" y="97790"/>
                </a:lnTo>
                <a:lnTo>
                  <a:pt x="33121" y="13970"/>
                </a:lnTo>
                <a:lnTo>
                  <a:pt x="49949" y="13970"/>
                </a:lnTo>
                <a:lnTo>
                  <a:pt x="49949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295959" y="9906036"/>
            <a:ext cx="13970" cy="56515"/>
          </a:xfrm>
          <a:custGeom>
            <a:avLst/>
            <a:gdLst/>
            <a:ahLst/>
            <a:cxnLst/>
            <a:rect l="l" t="t" r="r" b="b"/>
            <a:pathLst>
              <a:path w="13969" h="56515">
                <a:moveTo>
                  <a:pt x="8837" y="0"/>
                </a:moveTo>
                <a:lnTo>
                  <a:pt x="4711" y="0"/>
                </a:lnTo>
                <a:lnTo>
                  <a:pt x="3099" y="534"/>
                </a:lnTo>
                <a:lnTo>
                  <a:pt x="617" y="2670"/>
                </a:lnTo>
                <a:lnTo>
                  <a:pt x="0" y="4094"/>
                </a:lnTo>
                <a:lnTo>
                  <a:pt x="0" y="51370"/>
                </a:lnTo>
                <a:lnTo>
                  <a:pt x="575" y="53045"/>
                </a:lnTo>
                <a:lnTo>
                  <a:pt x="2879" y="55432"/>
                </a:lnTo>
                <a:lnTo>
                  <a:pt x="4544" y="56019"/>
                </a:lnTo>
                <a:lnTo>
                  <a:pt x="6690" y="56019"/>
                </a:lnTo>
                <a:lnTo>
                  <a:pt x="8900" y="56019"/>
                </a:lnTo>
                <a:lnTo>
                  <a:pt x="10648" y="55432"/>
                </a:lnTo>
                <a:lnTo>
                  <a:pt x="13245" y="52993"/>
                </a:lnTo>
                <a:lnTo>
                  <a:pt x="13894" y="51317"/>
                </a:lnTo>
                <a:lnTo>
                  <a:pt x="13894" y="4094"/>
                </a:lnTo>
                <a:lnTo>
                  <a:pt x="13235" y="2670"/>
                </a:lnTo>
                <a:lnTo>
                  <a:pt x="10586" y="534"/>
                </a:lnTo>
                <a:lnTo>
                  <a:pt x="883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069352" y="9779361"/>
            <a:ext cx="465455" cy="465455"/>
          </a:xfrm>
          <a:custGeom>
            <a:avLst/>
            <a:gdLst/>
            <a:ahLst/>
            <a:cxnLst/>
            <a:rect l="l" t="t" r="r" b="b"/>
            <a:pathLst>
              <a:path w="465455" h="465454">
                <a:moveTo>
                  <a:pt x="230873" y="263677"/>
                </a:moveTo>
                <a:lnTo>
                  <a:pt x="216420" y="263677"/>
                </a:lnTo>
                <a:lnTo>
                  <a:pt x="216420" y="318566"/>
                </a:lnTo>
                <a:lnTo>
                  <a:pt x="215074" y="320116"/>
                </a:lnTo>
                <a:lnTo>
                  <a:pt x="213588" y="321398"/>
                </a:lnTo>
                <a:lnTo>
                  <a:pt x="210337" y="323443"/>
                </a:lnTo>
                <a:lnTo>
                  <a:pt x="208965" y="323938"/>
                </a:lnTo>
                <a:lnTo>
                  <a:pt x="206578" y="323938"/>
                </a:lnTo>
                <a:lnTo>
                  <a:pt x="205587" y="323570"/>
                </a:lnTo>
                <a:lnTo>
                  <a:pt x="204368" y="322033"/>
                </a:lnTo>
                <a:lnTo>
                  <a:pt x="204063" y="320802"/>
                </a:lnTo>
                <a:lnTo>
                  <a:pt x="204063" y="263677"/>
                </a:lnTo>
                <a:lnTo>
                  <a:pt x="189623" y="263677"/>
                </a:lnTo>
                <a:lnTo>
                  <a:pt x="189623" y="328396"/>
                </a:lnTo>
                <a:lnTo>
                  <a:pt x="190461" y="331571"/>
                </a:lnTo>
                <a:lnTo>
                  <a:pt x="193865" y="335915"/>
                </a:lnTo>
                <a:lnTo>
                  <a:pt x="196367" y="336994"/>
                </a:lnTo>
                <a:lnTo>
                  <a:pt x="202412" y="336994"/>
                </a:lnTo>
                <a:lnTo>
                  <a:pt x="205206" y="336245"/>
                </a:lnTo>
                <a:lnTo>
                  <a:pt x="210985" y="333121"/>
                </a:lnTo>
                <a:lnTo>
                  <a:pt x="213753" y="330911"/>
                </a:lnTo>
                <a:lnTo>
                  <a:pt x="216420" y="327990"/>
                </a:lnTo>
                <a:lnTo>
                  <a:pt x="216420" y="335915"/>
                </a:lnTo>
                <a:lnTo>
                  <a:pt x="230873" y="335915"/>
                </a:lnTo>
                <a:lnTo>
                  <a:pt x="230873" y="263677"/>
                </a:lnTo>
                <a:close/>
              </a:path>
              <a:path w="465455" h="465454">
                <a:moveTo>
                  <a:pt x="283273" y="274980"/>
                </a:moveTo>
                <a:lnTo>
                  <a:pt x="283133" y="274485"/>
                </a:lnTo>
                <a:lnTo>
                  <a:pt x="283083" y="274256"/>
                </a:lnTo>
                <a:lnTo>
                  <a:pt x="282079" y="270484"/>
                </a:lnTo>
                <a:lnTo>
                  <a:pt x="281330" y="269532"/>
                </a:lnTo>
                <a:lnTo>
                  <a:pt x="279641" y="267423"/>
                </a:lnTo>
                <a:lnTo>
                  <a:pt x="277253" y="264337"/>
                </a:lnTo>
                <a:lnTo>
                  <a:pt x="273748" y="262788"/>
                </a:lnTo>
                <a:lnTo>
                  <a:pt x="268376" y="262788"/>
                </a:lnTo>
                <a:lnTo>
                  <a:pt x="268376" y="279247"/>
                </a:lnTo>
                <a:lnTo>
                  <a:pt x="268376" y="321335"/>
                </a:lnTo>
                <a:lnTo>
                  <a:pt x="267944" y="322986"/>
                </a:lnTo>
                <a:lnTo>
                  <a:pt x="266293" y="325018"/>
                </a:lnTo>
                <a:lnTo>
                  <a:pt x="265010" y="325526"/>
                </a:lnTo>
                <a:lnTo>
                  <a:pt x="262013" y="325526"/>
                </a:lnTo>
                <a:lnTo>
                  <a:pt x="260870" y="325247"/>
                </a:lnTo>
                <a:lnTo>
                  <a:pt x="258648" y="324256"/>
                </a:lnTo>
                <a:lnTo>
                  <a:pt x="257479" y="323367"/>
                </a:lnTo>
                <a:lnTo>
                  <a:pt x="256324" y="322211"/>
                </a:lnTo>
                <a:lnTo>
                  <a:pt x="256324" y="277202"/>
                </a:lnTo>
                <a:lnTo>
                  <a:pt x="257314" y="276186"/>
                </a:lnTo>
                <a:lnTo>
                  <a:pt x="258305" y="275437"/>
                </a:lnTo>
                <a:lnTo>
                  <a:pt x="260311" y="274485"/>
                </a:lnTo>
                <a:lnTo>
                  <a:pt x="261327" y="274256"/>
                </a:lnTo>
                <a:lnTo>
                  <a:pt x="264312" y="274256"/>
                </a:lnTo>
                <a:lnTo>
                  <a:pt x="266039" y="274980"/>
                </a:lnTo>
                <a:lnTo>
                  <a:pt x="265899" y="274980"/>
                </a:lnTo>
                <a:lnTo>
                  <a:pt x="266915" y="276186"/>
                </a:lnTo>
                <a:lnTo>
                  <a:pt x="267893" y="277406"/>
                </a:lnTo>
                <a:lnTo>
                  <a:pt x="268376" y="279247"/>
                </a:lnTo>
                <a:lnTo>
                  <a:pt x="268376" y="262788"/>
                </a:lnTo>
                <a:lnTo>
                  <a:pt x="266928" y="262788"/>
                </a:lnTo>
                <a:lnTo>
                  <a:pt x="264718" y="263359"/>
                </a:lnTo>
                <a:lnTo>
                  <a:pt x="260350" y="265645"/>
                </a:lnTo>
                <a:lnTo>
                  <a:pt x="258216" y="267423"/>
                </a:lnTo>
                <a:lnTo>
                  <a:pt x="256324" y="269532"/>
                </a:lnTo>
                <a:lnTo>
                  <a:pt x="256324" y="237985"/>
                </a:lnTo>
                <a:lnTo>
                  <a:pt x="241731" y="237985"/>
                </a:lnTo>
                <a:lnTo>
                  <a:pt x="241731" y="335915"/>
                </a:lnTo>
                <a:lnTo>
                  <a:pt x="256324" y="335915"/>
                </a:lnTo>
                <a:lnTo>
                  <a:pt x="256324" y="330377"/>
                </a:lnTo>
                <a:lnTo>
                  <a:pt x="258216" y="332613"/>
                </a:lnTo>
                <a:lnTo>
                  <a:pt x="260286" y="334238"/>
                </a:lnTo>
                <a:lnTo>
                  <a:pt x="264693" y="336346"/>
                </a:lnTo>
                <a:lnTo>
                  <a:pt x="267220" y="336854"/>
                </a:lnTo>
                <a:lnTo>
                  <a:pt x="274332" y="336854"/>
                </a:lnTo>
                <a:lnTo>
                  <a:pt x="277622" y="335508"/>
                </a:lnTo>
                <a:lnTo>
                  <a:pt x="281851" y="330377"/>
                </a:lnTo>
                <a:lnTo>
                  <a:pt x="282143" y="330022"/>
                </a:lnTo>
                <a:lnTo>
                  <a:pt x="283273" y="326123"/>
                </a:lnTo>
                <a:lnTo>
                  <a:pt x="283273" y="325526"/>
                </a:lnTo>
                <a:lnTo>
                  <a:pt x="283273" y="274980"/>
                </a:lnTo>
                <a:close/>
              </a:path>
              <a:path w="465455" h="465454">
                <a:moveTo>
                  <a:pt x="333336" y="276263"/>
                </a:moveTo>
                <a:lnTo>
                  <a:pt x="332752" y="274523"/>
                </a:lnTo>
                <a:lnTo>
                  <a:pt x="331584" y="271018"/>
                </a:lnTo>
                <a:lnTo>
                  <a:pt x="324485" y="263702"/>
                </a:lnTo>
                <a:lnTo>
                  <a:pt x="319392" y="261886"/>
                </a:lnTo>
                <a:lnTo>
                  <a:pt x="318490" y="261886"/>
                </a:lnTo>
                <a:lnTo>
                  <a:pt x="318490" y="279971"/>
                </a:lnTo>
                <a:lnTo>
                  <a:pt x="318490" y="290296"/>
                </a:lnTo>
                <a:lnTo>
                  <a:pt x="305727" y="290296"/>
                </a:lnTo>
                <a:lnTo>
                  <a:pt x="305727" y="279971"/>
                </a:lnTo>
                <a:lnTo>
                  <a:pt x="306197" y="277761"/>
                </a:lnTo>
                <a:lnTo>
                  <a:pt x="307213" y="276517"/>
                </a:lnTo>
                <a:lnTo>
                  <a:pt x="308216" y="275170"/>
                </a:lnTo>
                <a:lnTo>
                  <a:pt x="309867" y="274523"/>
                </a:lnTo>
                <a:lnTo>
                  <a:pt x="314350" y="274523"/>
                </a:lnTo>
                <a:lnTo>
                  <a:pt x="315988" y="275170"/>
                </a:lnTo>
                <a:lnTo>
                  <a:pt x="316966" y="276517"/>
                </a:lnTo>
                <a:lnTo>
                  <a:pt x="317982" y="277761"/>
                </a:lnTo>
                <a:lnTo>
                  <a:pt x="318490" y="279971"/>
                </a:lnTo>
                <a:lnTo>
                  <a:pt x="318490" y="261886"/>
                </a:lnTo>
                <a:lnTo>
                  <a:pt x="306311" y="261886"/>
                </a:lnTo>
                <a:lnTo>
                  <a:pt x="301053" y="263842"/>
                </a:lnTo>
                <a:lnTo>
                  <a:pt x="296976" y="267804"/>
                </a:lnTo>
                <a:lnTo>
                  <a:pt x="292887" y="271729"/>
                </a:lnTo>
                <a:lnTo>
                  <a:pt x="290830" y="276860"/>
                </a:lnTo>
                <a:lnTo>
                  <a:pt x="290830" y="322541"/>
                </a:lnTo>
                <a:lnTo>
                  <a:pt x="292709" y="327990"/>
                </a:lnTo>
                <a:lnTo>
                  <a:pt x="300126" y="335915"/>
                </a:lnTo>
                <a:lnTo>
                  <a:pt x="305219" y="337908"/>
                </a:lnTo>
                <a:lnTo>
                  <a:pt x="318897" y="337908"/>
                </a:lnTo>
                <a:lnTo>
                  <a:pt x="324294" y="336042"/>
                </a:lnTo>
                <a:lnTo>
                  <a:pt x="331558" y="328549"/>
                </a:lnTo>
                <a:lnTo>
                  <a:pt x="332613" y="325247"/>
                </a:lnTo>
                <a:lnTo>
                  <a:pt x="333311" y="323075"/>
                </a:lnTo>
                <a:lnTo>
                  <a:pt x="333336" y="311848"/>
                </a:lnTo>
                <a:lnTo>
                  <a:pt x="318490" y="311848"/>
                </a:lnTo>
                <a:lnTo>
                  <a:pt x="318490" y="319405"/>
                </a:lnTo>
                <a:lnTo>
                  <a:pt x="318096" y="321576"/>
                </a:lnTo>
                <a:lnTo>
                  <a:pt x="317982" y="322148"/>
                </a:lnTo>
                <a:lnTo>
                  <a:pt x="316103" y="324624"/>
                </a:lnTo>
                <a:lnTo>
                  <a:pt x="314413" y="325247"/>
                </a:lnTo>
                <a:lnTo>
                  <a:pt x="309727" y="325247"/>
                </a:lnTo>
                <a:lnTo>
                  <a:pt x="308305" y="324624"/>
                </a:lnTo>
                <a:lnTo>
                  <a:pt x="308152" y="324624"/>
                </a:lnTo>
                <a:lnTo>
                  <a:pt x="307124" y="323075"/>
                </a:lnTo>
                <a:lnTo>
                  <a:pt x="306184" y="321576"/>
                </a:lnTo>
                <a:lnTo>
                  <a:pt x="305803" y="319405"/>
                </a:lnTo>
                <a:lnTo>
                  <a:pt x="305727" y="301536"/>
                </a:lnTo>
                <a:lnTo>
                  <a:pt x="333336" y="301536"/>
                </a:lnTo>
                <a:lnTo>
                  <a:pt x="333336" y="290296"/>
                </a:lnTo>
                <a:lnTo>
                  <a:pt x="333336" y="276263"/>
                </a:lnTo>
                <a:close/>
              </a:path>
              <a:path w="465455" h="465454">
                <a:moveTo>
                  <a:pt x="465302" y="232651"/>
                </a:moveTo>
                <a:lnTo>
                  <a:pt x="463994" y="219608"/>
                </a:lnTo>
                <a:lnTo>
                  <a:pt x="461657" y="196494"/>
                </a:lnTo>
                <a:lnTo>
                  <a:pt x="461581" y="195656"/>
                </a:lnTo>
                <a:lnTo>
                  <a:pt x="461467" y="194538"/>
                </a:lnTo>
                <a:lnTo>
                  <a:pt x="460692" y="186842"/>
                </a:lnTo>
                <a:lnTo>
                  <a:pt x="460578" y="185775"/>
                </a:lnTo>
                <a:lnTo>
                  <a:pt x="447027" y="142100"/>
                </a:lnTo>
                <a:lnTo>
                  <a:pt x="432269" y="114896"/>
                </a:lnTo>
                <a:lnTo>
                  <a:pt x="431177" y="112890"/>
                </a:lnTo>
                <a:lnTo>
                  <a:pt x="425577" y="102577"/>
                </a:lnTo>
                <a:lnTo>
                  <a:pt x="412407" y="86614"/>
                </a:lnTo>
                <a:lnTo>
                  <a:pt x="397167" y="68148"/>
                </a:lnTo>
                <a:lnTo>
                  <a:pt x="378536" y="52768"/>
                </a:lnTo>
                <a:lnTo>
                  <a:pt x="378536" y="271754"/>
                </a:lnTo>
                <a:lnTo>
                  <a:pt x="378536" y="313677"/>
                </a:lnTo>
                <a:lnTo>
                  <a:pt x="374434" y="333971"/>
                </a:lnTo>
                <a:lnTo>
                  <a:pt x="363270" y="350545"/>
                </a:lnTo>
                <a:lnTo>
                  <a:pt x="346697" y="361721"/>
                </a:lnTo>
                <a:lnTo>
                  <a:pt x="326402" y="365823"/>
                </a:lnTo>
                <a:lnTo>
                  <a:pt x="145224" y="365823"/>
                </a:lnTo>
                <a:lnTo>
                  <a:pt x="124917" y="361721"/>
                </a:lnTo>
                <a:lnTo>
                  <a:pt x="108343" y="350545"/>
                </a:lnTo>
                <a:lnTo>
                  <a:pt x="97180" y="333971"/>
                </a:lnTo>
                <a:lnTo>
                  <a:pt x="93078" y="313677"/>
                </a:lnTo>
                <a:lnTo>
                  <a:pt x="93078" y="271754"/>
                </a:lnTo>
                <a:lnTo>
                  <a:pt x="97180" y="251460"/>
                </a:lnTo>
                <a:lnTo>
                  <a:pt x="108343" y="234886"/>
                </a:lnTo>
                <a:lnTo>
                  <a:pt x="124917" y="223710"/>
                </a:lnTo>
                <a:lnTo>
                  <a:pt x="145224" y="219608"/>
                </a:lnTo>
                <a:lnTo>
                  <a:pt x="326402" y="219608"/>
                </a:lnTo>
                <a:lnTo>
                  <a:pt x="346697" y="223710"/>
                </a:lnTo>
                <a:lnTo>
                  <a:pt x="363270" y="234886"/>
                </a:lnTo>
                <a:lnTo>
                  <a:pt x="374434" y="251460"/>
                </a:lnTo>
                <a:lnTo>
                  <a:pt x="378536" y="271754"/>
                </a:lnTo>
                <a:lnTo>
                  <a:pt x="378536" y="52768"/>
                </a:lnTo>
                <a:lnTo>
                  <a:pt x="362737" y="39725"/>
                </a:lnTo>
                <a:lnTo>
                  <a:pt x="323215" y="18275"/>
                </a:lnTo>
                <a:lnTo>
                  <a:pt x="316649" y="16243"/>
                </a:lnTo>
                <a:lnTo>
                  <a:pt x="316649" y="114896"/>
                </a:lnTo>
                <a:lnTo>
                  <a:pt x="316649" y="194538"/>
                </a:lnTo>
                <a:lnTo>
                  <a:pt x="300380" y="194538"/>
                </a:lnTo>
                <a:lnTo>
                  <a:pt x="300380" y="185775"/>
                </a:lnTo>
                <a:lnTo>
                  <a:pt x="299935" y="186182"/>
                </a:lnTo>
                <a:lnTo>
                  <a:pt x="297408" y="188937"/>
                </a:lnTo>
                <a:lnTo>
                  <a:pt x="294284" y="191427"/>
                </a:lnTo>
                <a:lnTo>
                  <a:pt x="287794" y="194779"/>
                </a:lnTo>
                <a:lnTo>
                  <a:pt x="284657" y="195656"/>
                </a:lnTo>
                <a:lnTo>
                  <a:pt x="277825" y="195656"/>
                </a:lnTo>
                <a:lnTo>
                  <a:pt x="275196" y="194538"/>
                </a:lnTo>
                <a:lnTo>
                  <a:pt x="275069" y="194538"/>
                </a:lnTo>
                <a:lnTo>
                  <a:pt x="271208" y="189725"/>
                </a:lnTo>
                <a:lnTo>
                  <a:pt x="270433" y="186842"/>
                </a:lnTo>
                <a:lnTo>
                  <a:pt x="270344" y="186499"/>
                </a:lnTo>
                <a:lnTo>
                  <a:pt x="270256" y="114896"/>
                </a:lnTo>
                <a:lnTo>
                  <a:pt x="286486" y="114896"/>
                </a:lnTo>
                <a:lnTo>
                  <a:pt x="286486" y="177825"/>
                </a:lnTo>
                <a:lnTo>
                  <a:pt x="286854" y="179171"/>
                </a:lnTo>
                <a:lnTo>
                  <a:pt x="288099" y="180721"/>
                </a:lnTo>
                <a:lnTo>
                  <a:pt x="288201" y="180860"/>
                </a:lnTo>
                <a:lnTo>
                  <a:pt x="289318" y="181292"/>
                </a:lnTo>
                <a:lnTo>
                  <a:pt x="292023" y="181292"/>
                </a:lnTo>
                <a:lnTo>
                  <a:pt x="293547" y="180721"/>
                </a:lnTo>
                <a:lnTo>
                  <a:pt x="295376" y="179616"/>
                </a:lnTo>
                <a:lnTo>
                  <a:pt x="297192" y="178473"/>
                </a:lnTo>
                <a:lnTo>
                  <a:pt x="298869" y="177050"/>
                </a:lnTo>
                <a:lnTo>
                  <a:pt x="300380" y="175298"/>
                </a:lnTo>
                <a:lnTo>
                  <a:pt x="300380" y="114896"/>
                </a:lnTo>
                <a:lnTo>
                  <a:pt x="316649" y="114896"/>
                </a:lnTo>
                <a:lnTo>
                  <a:pt x="316649" y="16243"/>
                </a:lnTo>
                <a:lnTo>
                  <a:pt x="279539" y="4724"/>
                </a:lnTo>
                <a:lnTo>
                  <a:pt x="257060" y="2463"/>
                </a:lnTo>
                <a:lnTo>
                  <a:pt x="257060" y="127482"/>
                </a:lnTo>
                <a:lnTo>
                  <a:pt x="257060" y="181495"/>
                </a:lnTo>
                <a:lnTo>
                  <a:pt x="254952" y="186842"/>
                </a:lnTo>
                <a:lnTo>
                  <a:pt x="250761" y="190690"/>
                </a:lnTo>
                <a:lnTo>
                  <a:pt x="246519" y="194538"/>
                </a:lnTo>
                <a:lnTo>
                  <a:pt x="240728" y="196494"/>
                </a:lnTo>
                <a:lnTo>
                  <a:pt x="226237" y="196494"/>
                </a:lnTo>
                <a:lnTo>
                  <a:pt x="220675" y="194538"/>
                </a:lnTo>
                <a:lnTo>
                  <a:pt x="216268" y="190525"/>
                </a:lnTo>
                <a:lnTo>
                  <a:pt x="212001" y="186499"/>
                </a:lnTo>
                <a:lnTo>
                  <a:pt x="210019" y="181495"/>
                </a:lnTo>
                <a:lnTo>
                  <a:pt x="209931" y="181292"/>
                </a:lnTo>
                <a:lnTo>
                  <a:pt x="209854" y="126949"/>
                </a:lnTo>
                <a:lnTo>
                  <a:pt x="212051" y="122047"/>
                </a:lnTo>
                <a:lnTo>
                  <a:pt x="216420" y="118351"/>
                </a:lnTo>
                <a:lnTo>
                  <a:pt x="220611" y="114896"/>
                </a:lnTo>
                <a:lnTo>
                  <a:pt x="220281" y="114896"/>
                </a:lnTo>
                <a:lnTo>
                  <a:pt x="226695" y="112890"/>
                </a:lnTo>
                <a:lnTo>
                  <a:pt x="240817" y="112890"/>
                </a:lnTo>
                <a:lnTo>
                  <a:pt x="246405" y="114896"/>
                </a:lnTo>
                <a:lnTo>
                  <a:pt x="254901" y="122504"/>
                </a:lnTo>
                <a:lnTo>
                  <a:pt x="257060" y="127482"/>
                </a:lnTo>
                <a:lnTo>
                  <a:pt x="257060" y="2463"/>
                </a:lnTo>
                <a:lnTo>
                  <a:pt x="232651" y="0"/>
                </a:lnTo>
                <a:lnTo>
                  <a:pt x="208546" y="2438"/>
                </a:lnTo>
                <a:lnTo>
                  <a:pt x="208546" y="86614"/>
                </a:lnTo>
                <a:lnTo>
                  <a:pt x="187248" y="149745"/>
                </a:lnTo>
                <a:lnTo>
                  <a:pt x="187248" y="194538"/>
                </a:lnTo>
                <a:lnTo>
                  <a:pt x="168935" y="194538"/>
                </a:lnTo>
                <a:lnTo>
                  <a:pt x="168935" y="151739"/>
                </a:lnTo>
                <a:lnTo>
                  <a:pt x="147142" y="86614"/>
                </a:lnTo>
                <a:lnTo>
                  <a:pt x="165582" y="86614"/>
                </a:lnTo>
                <a:lnTo>
                  <a:pt x="177469" y="129717"/>
                </a:lnTo>
                <a:lnTo>
                  <a:pt x="178625" y="129717"/>
                </a:lnTo>
                <a:lnTo>
                  <a:pt x="189941" y="86614"/>
                </a:lnTo>
                <a:lnTo>
                  <a:pt x="208546" y="86614"/>
                </a:lnTo>
                <a:lnTo>
                  <a:pt x="208546" y="2438"/>
                </a:lnTo>
                <a:lnTo>
                  <a:pt x="142100" y="18275"/>
                </a:lnTo>
                <a:lnTo>
                  <a:pt x="102577" y="39725"/>
                </a:lnTo>
                <a:lnTo>
                  <a:pt x="68148" y="68148"/>
                </a:lnTo>
                <a:lnTo>
                  <a:pt x="39738" y="102577"/>
                </a:lnTo>
                <a:lnTo>
                  <a:pt x="18288" y="142100"/>
                </a:lnTo>
                <a:lnTo>
                  <a:pt x="4724" y="185775"/>
                </a:lnTo>
                <a:lnTo>
                  <a:pt x="0" y="232651"/>
                </a:lnTo>
                <a:lnTo>
                  <a:pt x="4724" y="279552"/>
                </a:lnTo>
                <a:lnTo>
                  <a:pt x="18288" y="323215"/>
                </a:lnTo>
                <a:lnTo>
                  <a:pt x="39738" y="362737"/>
                </a:lnTo>
                <a:lnTo>
                  <a:pt x="68148" y="397167"/>
                </a:lnTo>
                <a:lnTo>
                  <a:pt x="102577" y="425577"/>
                </a:lnTo>
                <a:lnTo>
                  <a:pt x="142100" y="447027"/>
                </a:lnTo>
                <a:lnTo>
                  <a:pt x="185762" y="460578"/>
                </a:lnTo>
                <a:lnTo>
                  <a:pt x="232651" y="465315"/>
                </a:lnTo>
                <a:lnTo>
                  <a:pt x="279539" y="460578"/>
                </a:lnTo>
                <a:lnTo>
                  <a:pt x="323215" y="447027"/>
                </a:lnTo>
                <a:lnTo>
                  <a:pt x="362737" y="425577"/>
                </a:lnTo>
                <a:lnTo>
                  <a:pt x="397167" y="397167"/>
                </a:lnTo>
                <a:lnTo>
                  <a:pt x="423024" y="365823"/>
                </a:lnTo>
                <a:lnTo>
                  <a:pt x="425577" y="362737"/>
                </a:lnTo>
                <a:lnTo>
                  <a:pt x="447027" y="323215"/>
                </a:lnTo>
                <a:lnTo>
                  <a:pt x="460578" y="279552"/>
                </a:lnTo>
                <a:lnTo>
                  <a:pt x="465302" y="232651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853671" y="9846392"/>
            <a:ext cx="304165" cy="305435"/>
          </a:xfrm>
          <a:custGeom>
            <a:avLst/>
            <a:gdLst/>
            <a:ahLst/>
            <a:cxnLst/>
            <a:rect l="l" t="t" r="r" b="b"/>
            <a:pathLst>
              <a:path w="304165" h="305434">
                <a:moveTo>
                  <a:pt x="154795" y="0"/>
                </a:moveTo>
                <a:lnTo>
                  <a:pt x="104452" y="7471"/>
                </a:lnTo>
                <a:lnTo>
                  <a:pt x="61756" y="28566"/>
                </a:lnTo>
                <a:lnTo>
                  <a:pt x="28741" y="61303"/>
                </a:lnTo>
                <a:lnTo>
                  <a:pt x="7441" y="103703"/>
                </a:lnTo>
                <a:lnTo>
                  <a:pt x="0" y="153052"/>
                </a:lnTo>
                <a:lnTo>
                  <a:pt x="61" y="154906"/>
                </a:lnTo>
                <a:lnTo>
                  <a:pt x="7429" y="202935"/>
                </a:lnTo>
                <a:lnTo>
                  <a:pt x="28931" y="245200"/>
                </a:lnTo>
                <a:lnTo>
                  <a:pt x="61996" y="277220"/>
                </a:lnTo>
                <a:lnTo>
                  <a:pt x="104544" y="297739"/>
                </a:lnTo>
                <a:lnTo>
                  <a:pt x="154418" y="304975"/>
                </a:lnTo>
                <a:lnTo>
                  <a:pt x="180233" y="303094"/>
                </a:lnTo>
                <a:lnTo>
                  <a:pt x="203224" y="298009"/>
                </a:lnTo>
                <a:lnTo>
                  <a:pt x="222801" y="290556"/>
                </a:lnTo>
                <a:lnTo>
                  <a:pt x="238374" y="281572"/>
                </a:lnTo>
                <a:lnTo>
                  <a:pt x="235367" y="276745"/>
                </a:lnTo>
                <a:lnTo>
                  <a:pt x="154418" y="276745"/>
                </a:lnTo>
                <a:lnTo>
                  <a:pt x="104455" y="267603"/>
                </a:lnTo>
                <a:lnTo>
                  <a:pt x="65876" y="242059"/>
                </a:lnTo>
                <a:lnTo>
                  <a:pt x="41018" y="202935"/>
                </a:lnTo>
                <a:lnTo>
                  <a:pt x="32213" y="153052"/>
                </a:lnTo>
                <a:lnTo>
                  <a:pt x="40907" y="104182"/>
                </a:lnTo>
                <a:lnTo>
                  <a:pt x="65552" y="64405"/>
                </a:lnTo>
                <a:lnTo>
                  <a:pt x="103987" y="37654"/>
                </a:lnTo>
                <a:lnTo>
                  <a:pt x="154052" y="27863"/>
                </a:lnTo>
                <a:lnTo>
                  <a:pt x="249002" y="27863"/>
                </a:lnTo>
                <a:lnTo>
                  <a:pt x="247476" y="26389"/>
                </a:lnTo>
                <a:lnTo>
                  <a:pt x="205986" y="6953"/>
                </a:lnTo>
                <a:lnTo>
                  <a:pt x="154795" y="0"/>
                </a:lnTo>
                <a:close/>
              </a:path>
              <a:path w="304165" h="305434">
                <a:moveTo>
                  <a:pt x="224259" y="258913"/>
                </a:moveTo>
                <a:lnTo>
                  <a:pt x="208801" y="266399"/>
                </a:lnTo>
                <a:lnTo>
                  <a:pt x="191706" y="272007"/>
                </a:lnTo>
                <a:lnTo>
                  <a:pt x="173428" y="275525"/>
                </a:lnTo>
                <a:lnTo>
                  <a:pt x="154418" y="276745"/>
                </a:lnTo>
                <a:lnTo>
                  <a:pt x="235367" y="276745"/>
                </a:lnTo>
                <a:lnTo>
                  <a:pt x="224259" y="258913"/>
                </a:lnTo>
                <a:close/>
              </a:path>
              <a:path w="304165" h="305434">
                <a:moveTo>
                  <a:pt x="147361" y="81725"/>
                </a:moveTo>
                <a:lnTo>
                  <a:pt x="120111" y="87100"/>
                </a:lnTo>
                <a:lnTo>
                  <a:pt x="98191" y="102157"/>
                </a:lnTo>
                <a:lnTo>
                  <a:pt x="83584" y="125294"/>
                </a:lnTo>
                <a:lnTo>
                  <a:pt x="78274" y="154906"/>
                </a:lnTo>
                <a:lnTo>
                  <a:pt x="83550" y="184677"/>
                </a:lnTo>
                <a:lnTo>
                  <a:pt x="98194" y="207796"/>
                </a:lnTo>
                <a:lnTo>
                  <a:pt x="120429" y="222764"/>
                </a:lnTo>
                <a:lnTo>
                  <a:pt x="148481" y="228087"/>
                </a:lnTo>
                <a:lnTo>
                  <a:pt x="168169" y="224952"/>
                </a:lnTo>
                <a:lnTo>
                  <a:pt x="182842" y="217498"/>
                </a:lnTo>
                <a:lnTo>
                  <a:pt x="192779" y="208650"/>
                </a:lnTo>
                <a:lnTo>
                  <a:pt x="198260" y="201334"/>
                </a:lnTo>
                <a:lnTo>
                  <a:pt x="288473" y="201334"/>
                </a:lnTo>
                <a:lnTo>
                  <a:pt x="288978" y="200224"/>
                </a:lnTo>
                <a:lnTo>
                  <a:pt x="242834" y="200224"/>
                </a:lnTo>
                <a:lnTo>
                  <a:pt x="234484" y="198737"/>
                </a:lnTo>
                <a:lnTo>
                  <a:pt x="151822" y="198737"/>
                </a:lnTo>
                <a:lnTo>
                  <a:pt x="136111" y="195544"/>
                </a:lnTo>
                <a:lnTo>
                  <a:pt x="123639" y="186571"/>
                </a:lnTo>
                <a:lnTo>
                  <a:pt x="115416" y="172723"/>
                </a:lnTo>
                <a:lnTo>
                  <a:pt x="112451" y="154906"/>
                </a:lnTo>
                <a:lnTo>
                  <a:pt x="115415" y="137146"/>
                </a:lnTo>
                <a:lnTo>
                  <a:pt x="115468" y="136832"/>
                </a:lnTo>
                <a:lnTo>
                  <a:pt x="123777" y="123145"/>
                </a:lnTo>
                <a:lnTo>
                  <a:pt x="136265" y="114472"/>
                </a:lnTo>
                <a:lnTo>
                  <a:pt x="151822" y="111441"/>
                </a:lnTo>
                <a:lnTo>
                  <a:pt x="222029" y="111441"/>
                </a:lnTo>
                <a:lnTo>
                  <a:pt x="222029" y="99923"/>
                </a:lnTo>
                <a:lnTo>
                  <a:pt x="190459" y="99923"/>
                </a:lnTo>
                <a:lnTo>
                  <a:pt x="185498" y="95043"/>
                </a:lnTo>
                <a:lnTo>
                  <a:pt x="176708" y="89014"/>
                </a:lnTo>
                <a:lnTo>
                  <a:pt x="164182" y="83955"/>
                </a:lnTo>
                <a:lnTo>
                  <a:pt x="164524" y="83955"/>
                </a:lnTo>
                <a:lnTo>
                  <a:pt x="147361" y="81725"/>
                </a:lnTo>
                <a:close/>
              </a:path>
              <a:path w="304165" h="305434">
                <a:moveTo>
                  <a:pt x="288473" y="201334"/>
                </a:moveTo>
                <a:lnTo>
                  <a:pt x="198260" y="201334"/>
                </a:lnTo>
                <a:lnTo>
                  <a:pt x="204085" y="211941"/>
                </a:lnTo>
                <a:lnTo>
                  <a:pt x="213114" y="220423"/>
                </a:lnTo>
                <a:lnTo>
                  <a:pt x="225208" y="226049"/>
                </a:lnTo>
                <a:lnTo>
                  <a:pt x="240227" y="228087"/>
                </a:lnTo>
                <a:lnTo>
                  <a:pt x="266665" y="222241"/>
                </a:lnTo>
                <a:lnTo>
                  <a:pt x="286800" y="205008"/>
                </a:lnTo>
                <a:lnTo>
                  <a:pt x="288473" y="201334"/>
                </a:lnTo>
                <a:close/>
              </a:path>
              <a:path w="304165" h="305434">
                <a:moveTo>
                  <a:pt x="249002" y="27863"/>
                </a:moveTo>
                <a:lnTo>
                  <a:pt x="154052" y="27863"/>
                </a:lnTo>
                <a:lnTo>
                  <a:pt x="203811" y="35768"/>
                </a:lnTo>
                <a:lnTo>
                  <a:pt x="241206" y="58229"/>
                </a:lnTo>
                <a:lnTo>
                  <a:pt x="264740" y="93368"/>
                </a:lnTo>
                <a:lnTo>
                  <a:pt x="272917" y="139304"/>
                </a:lnTo>
                <a:lnTo>
                  <a:pt x="270671" y="166219"/>
                </a:lnTo>
                <a:lnTo>
                  <a:pt x="264421" y="185227"/>
                </a:lnTo>
                <a:lnTo>
                  <a:pt x="254899" y="196504"/>
                </a:lnTo>
                <a:lnTo>
                  <a:pt x="242834" y="200224"/>
                </a:lnTo>
                <a:lnTo>
                  <a:pt x="288978" y="200224"/>
                </a:lnTo>
                <a:lnTo>
                  <a:pt x="299622" y="176840"/>
                </a:lnTo>
                <a:lnTo>
                  <a:pt x="304121" y="138194"/>
                </a:lnTo>
                <a:lnTo>
                  <a:pt x="297506" y="94148"/>
                </a:lnTo>
                <a:lnTo>
                  <a:pt x="278304" y="56167"/>
                </a:lnTo>
                <a:lnTo>
                  <a:pt x="249002" y="27863"/>
                </a:lnTo>
                <a:close/>
              </a:path>
              <a:path w="304165" h="305434">
                <a:moveTo>
                  <a:pt x="222029" y="111441"/>
                </a:moveTo>
                <a:lnTo>
                  <a:pt x="151822" y="111441"/>
                </a:lnTo>
                <a:lnTo>
                  <a:pt x="168219" y="114669"/>
                </a:lnTo>
                <a:lnTo>
                  <a:pt x="180750" y="123610"/>
                </a:lnTo>
                <a:lnTo>
                  <a:pt x="188754" y="137146"/>
                </a:lnTo>
                <a:lnTo>
                  <a:pt x="191385" y="153052"/>
                </a:lnTo>
                <a:lnTo>
                  <a:pt x="191446" y="154906"/>
                </a:lnTo>
                <a:lnTo>
                  <a:pt x="188493" y="172723"/>
                </a:lnTo>
                <a:lnTo>
                  <a:pt x="188389" y="173350"/>
                </a:lnTo>
                <a:lnTo>
                  <a:pt x="179776" y="187314"/>
                </a:lnTo>
                <a:lnTo>
                  <a:pt x="167123" y="195846"/>
                </a:lnTo>
                <a:lnTo>
                  <a:pt x="151822" y="198737"/>
                </a:lnTo>
                <a:lnTo>
                  <a:pt x="234484" y="198737"/>
                </a:lnTo>
                <a:lnTo>
                  <a:pt x="233315" y="198529"/>
                </a:lnTo>
                <a:lnTo>
                  <a:pt x="226860" y="193630"/>
                </a:lnTo>
                <a:lnTo>
                  <a:pt x="223190" y="185805"/>
                </a:lnTo>
                <a:lnTo>
                  <a:pt x="222029" y="175334"/>
                </a:lnTo>
                <a:lnTo>
                  <a:pt x="222029" y="111441"/>
                </a:lnTo>
                <a:close/>
              </a:path>
              <a:path w="304165" h="305434">
                <a:moveTo>
                  <a:pt x="222029" y="83955"/>
                </a:moveTo>
                <a:lnTo>
                  <a:pt x="190459" y="83955"/>
                </a:lnTo>
                <a:lnTo>
                  <a:pt x="190459" y="99923"/>
                </a:lnTo>
                <a:lnTo>
                  <a:pt x="222029" y="99923"/>
                </a:lnTo>
                <a:lnTo>
                  <a:pt x="222029" y="83955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object 6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13138" y="9898776"/>
            <a:ext cx="165670" cy="203554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428949" y="9898770"/>
            <a:ext cx="205417" cy="203564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97510" y="9898776"/>
            <a:ext cx="161953" cy="198726"/>
          </a:xfrm>
          <a:prstGeom prst="rect">
            <a:avLst/>
          </a:prstGeom>
        </p:spPr>
      </p:pic>
      <p:grpSp>
        <p:nvGrpSpPr>
          <p:cNvPr id="70" name="object 70"/>
          <p:cNvGrpSpPr/>
          <p:nvPr/>
        </p:nvGrpSpPr>
        <p:grpSpPr>
          <a:xfrm>
            <a:off x="15919260" y="9829310"/>
            <a:ext cx="331470" cy="273050"/>
            <a:chOff x="15919260" y="9829310"/>
            <a:chExt cx="331470" cy="273050"/>
          </a:xfrm>
        </p:grpSpPr>
        <p:sp>
          <p:nvSpPr>
            <p:cNvPr id="71" name="object 71"/>
            <p:cNvSpPr/>
            <p:nvPr/>
          </p:nvSpPr>
          <p:spPr>
            <a:xfrm>
              <a:off x="15919260" y="9829310"/>
              <a:ext cx="102235" cy="268605"/>
            </a:xfrm>
            <a:custGeom>
              <a:avLst/>
              <a:gdLst/>
              <a:ahLst/>
              <a:cxnLst/>
              <a:rect l="l" t="t" r="r" b="b"/>
              <a:pathLst>
                <a:path w="102234" h="268604">
                  <a:moveTo>
                    <a:pt x="61663" y="107724"/>
                  </a:moveTo>
                  <a:lnTo>
                    <a:pt x="21172" y="107724"/>
                  </a:lnTo>
                  <a:lnTo>
                    <a:pt x="21172" y="268201"/>
                  </a:lnTo>
                  <a:lnTo>
                    <a:pt x="61663" y="268201"/>
                  </a:lnTo>
                  <a:lnTo>
                    <a:pt x="61663" y="107724"/>
                  </a:lnTo>
                  <a:close/>
                </a:path>
                <a:path w="102234" h="268604">
                  <a:moveTo>
                    <a:pt x="99180" y="74290"/>
                  </a:moveTo>
                  <a:lnTo>
                    <a:pt x="0" y="74290"/>
                  </a:lnTo>
                  <a:lnTo>
                    <a:pt x="0" y="107724"/>
                  </a:lnTo>
                  <a:lnTo>
                    <a:pt x="99180" y="107724"/>
                  </a:lnTo>
                  <a:lnTo>
                    <a:pt x="99180" y="74290"/>
                  </a:lnTo>
                  <a:close/>
                </a:path>
                <a:path w="102234" h="268604">
                  <a:moveTo>
                    <a:pt x="95096" y="0"/>
                  </a:moveTo>
                  <a:lnTo>
                    <a:pt x="87295" y="0"/>
                  </a:lnTo>
                  <a:lnTo>
                    <a:pt x="62390" y="3325"/>
                  </a:lnTo>
                  <a:lnTo>
                    <a:pt x="41280" y="14347"/>
                  </a:lnTo>
                  <a:lnTo>
                    <a:pt x="26646" y="34632"/>
                  </a:lnTo>
                  <a:lnTo>
                    <a:pt x="21172" y="65746"/>
                  </a:lnTo>
                  <a:lnTo>
                    <a:pt x="21172" y="74290"/>
                  </a:lnTo>
                  <a:lnTo>
                    <a:pt x="61663" y="74290"/>
                  </a:lnTo>
                  <a:lnTo>
                    <a:pt x="61767" y="65746"/>
                  </a:lnTo>
                  <a:lnTo>
                    <a:pt x="63654" y="52252"/>
                  </a:lnTo>
                  <a:lnTo>
                    <a:pt x="69510" y="42298"/>
                  </a:lnTo>
                  <a:lnTo>
                    <a:pt x="79058" y="36453"/>
                  </a:lnTo>
                  <a:lnTo>
                    <a:pt x="91514" y="34632"/>
                  </a:lnTo>
                  <a:lnTo>
                    <a:pt x="101777" y="34632"/>
                  </a:lnTo>
                  <a:lnTo>
                    <a:pt x="101777" y="743"/>
                  </a:lnTo>
                  <a:lnTo>
                    <a:pt x="95096" y="0"/>
                  </a:lnTo>
                  <a:close/>
                </a:path>
                <a:path w="102234" h="268604">
                  <a:moveTo>
                    <a:pt x="101777" y="34632"/>
                  </a:moveTo>
                  <a:lnTo>
                    <a:pt x="97205" y="34632"/>
                  </a:lnTo>
                  <a:lnTo>
                    <a:pt x="101777" y="35286"/>
                  </a:lnTo>
                  <a:lnTo>
                    <a:pt x="101777" y="34632"/>
                  </a:lnTo>
                  <a:close/>
                </a:path>
              </a:pathLst>
            </a:custGeom>
            <a:solidFill>
              <a:srgbClr val="F4EE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62637" y="9898772"/>
              <a:ext cx="187596" cy="203564"/>
            </a:xfrm>
            <a:prstGeom prst="rect">
              <a:avLst/>
            </a:prstGeom>
          </p:spPr>
        </p:pic>
      </p:grpSp>
      <p:pic>
        <p:nvPicPr>
          <p:cNvPr id="73" name="object 7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00749" y="9898776"/>
            <a:ext cx="165670" cy="203554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516559" y="9898770"/>
            <a:ext cx="205417" cy="203564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773233" y="9898770"/>
            <a:ext cx="205417" cy="203564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17041793" y="9898770"/>
            <a:ext cx="195580" cy="268605"/>
          </a:xfrm>
          <a:custGeom>
            <a:avLst/>
            <a:gdLst/>
            <a:ahLst/>
            <a:cxnLst/>
            <a:rect l="l" t="t" r="r" b="b"/>
            <a:pathLst>
              <a:path w="195580" h="268604">
                <a:moveTo>
                  <a:pt x="38260" y="4837"/>
                </a:moveTo>
                <a:lnTo>
                  <a:pt x="0" y="4837"/>
                </a:lnTo>
                <a:lnTo>
                  <a:pt x="0" y="268201"/>
                </a:lnTo>
                <a:lnTo>
                  <a:pt x="40490" y="268201"/>
                </a:lnTo>
                <a:lnTo>
                  <a:pt x="40490" y="173104"/>
                </a:lnTo>
                <a:lnTo>
                  <a:pt x="171209" y="173104"/>
                </a:lnTo>
                <a:lnTo>
                  <a:pt x="174434" y="167534"/>
                </a:lnTo>
                <a:lnTo>
                  <a:pt x="96949" y="167534"/>
                </a:lnTo>
                <a:lnTo>
                  <a:pt x="74263" y="163105"/>
                </a:lnTo>
                <a:lnTo>
                  <a:pt x="55859" y="150214"/>
                </a:lnTo>
                <a:lnTo>
                  <a:pt x="43514" y="129451"/>
                </a:lnTo>
                <a:lnTo>
                  <a:pt x="39004" y="101410"/>
                </a:lnTo>
                <a:lnTo>
                  <a:pt x="42985" y="76153"/>
                </a:lnTo>
                <a:lnTo>
                  <a:pt x="54418" y="55350"/>
                </a:lnTo>
                <a:lnTo>
                  <a:pt x="72536" y="41232"/>
                </a:lnTo>
                <a:lnTo>
                  <a:pt x="96572" y="36030"/>
                </a:lnTo>
                <a:lnTo>
                  <a:pt x="173342" y="36030"/>
                </a:lnTo>
                <a:lnTo>
                  <a:pt x="169942" y="30459"/>
                </a:lnTo>
                <a:lnTo>
                  <a:pt x="38260" y="30459"/>
                </a:lnTo>
                <a:lnTo>
                  <a:pt x="38260" y="4837"/>
                </a:lnTo>
                <a:close/>
              </a:path>
              <a:path w="195580" h="268604">
                <a:moveTo>
                  <a:pt x="171209" y="173104"/>
                </a:moveTo>
                <a:lnTo>
                  <a:pt x="40490" y="173104"/>
                </a:lnTo>
                <a:lnTo>
                  <a:pt x="47318" y="181314"/>
                </a:lnTo>
                <a:lnTo>
                  <a:pt x="60034" y="191401"/>
                </a:lnTo>
                <a:lnTo>
                  <a:pt x="78672" y="199955"/>
                </a:lnTo>
                <a:lnTo>
                  <a:pt x="103263" y="203564"/>
                </a:lnTo>
                <a:lnTo>
                  <a:pt x="141008" y="196065"/>
                </a:lnTo>
                <a:lnTo>
                  <a:pt x="170081" y="175053"/>
                </a:lnTo>
                <a:lnTo>
                  <a:pt x="171209" y="173104"/>
                </a:lnTo>
                <a:close/>
              </a:path>
              <a:path w="195580" h="268604">
                <a:moveTo>
                  <a:pt x="173342" y="36030"/>
                </a:moveTo>
                <a:lnTo>
                  <a:pt x="96572" y="36030"/>
                </a:lnTo>
                <a:lnTo>
                  <a:pt x="119578" y="40656"/>
                </a:lnTo>
                <a:lnTo>
                  <a:pt x="137951" y="53815"/>
                </a:lnTo>
                <a:lnTo>
                  <a:pt x="150123" y="74426"/>
                </a:lnTo>
                <a:lnTo>
                  <a:pt x="154529" y="101410"/>
                </a:lnTo>
                <a:lnTo>
                  <a:pt x="150285" y="128197"/>
                </a:lnTo>
                <a:lnTo>
                  <a:pt x="138414" y="149098"/>
                </a:lnTo>
                <a:lnTo>
                  <a:pt x="120206" y="162687"/>
                </a:lnTo>
                <a:lnTo>
                  <a:pt x="96949" y="167534"/>
                </a:lnTo>
                <a:lnTo>
                  <a:pt x="174434" y="167534"/>
                </a:lnTo>
                <a:lnTo>
                  <a:pt x="188775" y="142758"/>
                </a:lnTo>
                <a:lnTo>
                  <a:pt x="195386" y="101410"/>
                </a:lnTo>
                <a:lnTo>
                  <a:pt x="188370" y="60650"/>
                </a:lnTo>
                <a:lnTo>
                  <a:pt x="173342" y="36030"/>
                </a:lnTo>
                <a:close/>
              </a:path>
              <a:path w="195580" h="268604">
                <a:moveTo>
                  <a:pt x="100667" y="0"/>
                </a:moveTo>
                <a:lnTo>
                  <a:pt x="75818" y="3766"/>
                </a:lnTo>
                <a:lnTo>
                  <a:pt x="57342" y="12583"/>
                </a:lnTo>
                <a:lnTo>
                  <a:pt x="44926" y="22723"/>
                </a:lnTo>
                <a:lnTo>
                  <a:pt x="38260" y="30459"/>
                </a:lnTo>
                <a:lnTo>
                  <a:pt x="169942" y="30459"/>
                </a:lnTo>
                <a:lnTo>
                  <a:pt x="168782" y="28559"/>
                </a:lnTo>
                <a:lnTo>
                  <a:pt x="138817" y="7540"/>
                </a:lnTo>
                <a:lnTo>
                  <a:pt x="100667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289547" y="9837484"/>
            <a:ext cx="80645" cy="260350"/>
          </a:xfrm>
          <a:custGeom>
            <a:avLst/>
            <a:gdLst/>
            <a:ahLst/>
            <a:cxnLst/>
            <a:rect l="l" t="t" r="r" b="b"/>
            <a:pathLst>
              <a:path w="80644" h="260350">
                <a:moveTo>
                  <a:pt x="80604" y="0"/>
                </a:moveTo>
                <a:lnTo>
                  <a:pt x="47171" y="0"/>
                </a:lnTo>
                <a:lnTo>
                  <a:pt x="0" y="17454"/>
                </a:lnTo>
                <a:lnTo>
                  <a:pt x="11141" y="51631"/>
                </a:lnTo>
                <a:lnTo>
                  <a:pt x="39747" y="40857"/>
                </a:lnTo>
                <a:lnTo>
                  <a:pt x="39747" y="260023"/>
                </a:lnTo>
                <a:lnTo>
                  <a:pt x="80604" y="260023"/>
                </a:lnTo>
                <a:lnTo>
                  <a:pt x="80604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734526" y="9779717"/>
            <a:ext cx="464184" cy="464820"/>
          </a:xfrm>
          <a:custGeom>
            <a:avLst/>
            <a:gdLst/>
            <a:ahLst/>
            <a:cxnLst/>
            <a:rect l="l" t="t" r="r" b="b"/>
            <a:pathLst>
              <a:path w="464185" h="464820">
                <a:moveTo>
                  <a:pt x="346862" y="356743"/>
                </a:moveTo>
                <a:lnTo>
                  <a:pt x="159537" y="106984"/>
                </a:lnTo>
                <a:lnTo>
                  <a:pt x="118021" y="106984"/>
                </a:lnTo>
                <a:lnTo>
                  <a:pt x="305981" y="356743"/>
                </a:lnTo>
                <a:lnTo>
                  <a:pt x="346862" y="356743"/>
                </a:lnTo>
                <a:close/>
              </a:path>
              <a:path w="464185" h="464820">
                <a:moveTo>
                  <a:pt x="464185" y="216369"/>
                </a:moveTo>
                <a:lnTo>
                  <a:pt x="457123" y="174548"/>
                </a:lnTo>
                <a:lnTo>
                  <a:pt x="442353" y="133896"/>
                </a:lnTo>
                <a:lnTo>
                  <a:pt x="420801" y="97155"/>
                </a:lnTo>
                <a:lnTo>
                  <a:pt x="392976" y="64795"/>
                </a:lnTo>
                <a:lnTo>
                  <a:pt x="384898" y="58305"/>
                </a:lnTo>
                <a:lnTo>
                  <a:pt x="384898" y="377037"/>
                </a:lnTo>
                <a:lnTo>
                  <a:pt x="295198" y="377037"/>
                </a:lnTo>
                <a:lnTo>
                  <a:pt x="210883" y="264185"/>
                </a:lnTo>
                <a:lnTo>
                  <a:pt x="209765" y="264185"/>
                </a:lnTo>
                <a:lnTo>
                  <a:pt x="206095" y="268287"/>
                </a:lnTo>
                <a:lnTo>
                  <a:pt x="180047" y="296100"/>
                </a:lnTo>
                <a:lnTo>
                  <a:pt x="130251" y="350266"/>
                </a:lnTo>
                <a:lnTo>
                  <a:pt x="105016" y="377037"/>
                </a:lnTo>
                <a:lnTo>
                  <a:pt x="79984" y="377037"/>
                </a:lnTo>
                <a:lnTo>
                  <a:pt x="199047" y="248666"/>
                </a:lnTo>
                <a:lnTo>
                  <a:pt x="79349" y="87960"/>
                </a:lnTo>
                <a:lnTo>
                  <a:pt x="167779" y="87960"/>
                </a:lnTo>
                <a:lnTo>
                  <a:pt x="248310" y="195097"/>
                </a:lnTo>
                <a:lnTo>
                  <a:pt x="256540" y="187502"/>
                </a:lnTo>
                <a:lnTo>
                  <a:pt x="349084" y="87960"/>
                </a:lnTo>
                <a:lnTo>
                  <a:pt x="374129" y="87960"/>
                </a:lnTo>
                <a:lnTo>
                  <a:pt x="260172" y="210616"/>
                </a:lnTo>
                <a:lnTo>
                  <a:pt x="384898" y="377037"/>
                </a:lnTo>
                <a:lnTo>
                  <a:pt x="384898" y="58305"/>
                </a:lnTo>
                <a:lnTo>
                  <a:pt x="359511" y="37871"/>
                </a:lnTo>
                <a:lnTo>
                  <a:pt x="321005" y="17399"/>
                </a:lnTo>
                <a:lnTo>
                  <a:pt x="278091" y="4432"/>
                </a:lnTo>
                <a:lnTo>
                  <a:pt x="231381" y="0"/>
                </a:lnTo>
                <a:lnTo>
                  <a:pt x="184835" y="4749"/>
                </a:lnTo>
                <a:lnTo>
                  <a:pt x="142113" y="17932"/>
                </a:lnTo>
                <a:lnTo>
                  <a:pt x="103809" y="38531"/>
                </a:lnTo>
                <a:lnTo>
                  <a:pt x="70548" y="65532"/>
                </a:lnTo>
                <a:lnTo>
                  <a:pt x="42913" y="97878"/>
                </a:lnTo>
                <a:lnTo>
                  <a:pt x="21551" y="134556"/>
                </a:lnTo>
                <a:lnTo>
                  <a:pt x="7035" y="174548"/>
                </a:lnTo>
                <a:lnTo>
                  <a:pt x="76" y="216369"/>
                </a:lnTo>
                <a:lnTo>
                  <a:pt x="0" y="216814"/>
                </a:lnTo>
                <a:lnTo>
                  <a:pt x="1028" y="260045"/>
                </a:lnTo>
                <a:lnTo>
                  <a:pt x="1041" y="260337"/>
                </a:lnTo>
                <a:lnTo>
                  <a:pt x="10744" y="303936"/>
                </a:lnTo>
                <a:lnTo>
                  <a:pt x="10769" y="304088"/>
                </a:lnTo>
                <a:lnTo>
                  <a:pt x="29794" y="347040"/>
                </a:lnTo>
                <a:lnTo>
                  <a:pt x="54698" y="382955"/>
                </a:lnTo>
                <a:lnTo>
                  <a:pt x="84404" y="412343"/>
                </a:lnTo>
                <a:lnTo>
                  <a:pt x="117970" y="435203"/>
                </a:lnTo>
                <a:lnTo>
                  <a:pt x="154419" y="451535"/>
                </a:lnTo>
                <a:lnTo>
                  <a:pt x="192798" y="461327"/>
                </a:lnTo>
                <a:lnTo>
                  <a:pt x="232130" y="464591"/>
                </a:lnTo>
                <a:lnTo>
                  <a:pt x="271437" y="461327"/>
                </a:lnTo>
                <a:lnTo>
                  <a:pt x="309829" y="451535"/>
                </a:lnTo>
                <a:lnTo>
                  <a:pt x="346278" y="435203"/>
                </a:lnTo>
                <a:lnTo>
                  <a:pt x="379844" y="412343"/>
                </a:lnTo>
                <a:lnTo>
                  <a:pt x="409562" y="382955"/>
                </a:lnTo>
                <a:lnTo>
                  <a:pt x="434454" y="347040"/>
                </a:lnTo>
                <a:lnTo>
                  <a:pt x="453453" y="304088"/>
                </a:lnTo>
                <a:lnTo>
                  <a:pt x="453529" y="303936"/>
                </a:lnTo>
                <a:lnTo>
                  <a:pt x="463156" y="260337"/>
                </a:lnTo>
                <a:lnTo>
                  <a:pt x="463232" y="260045"/>
                </a:lnTo>
                <a:lnTo>
                  <a:pt x="464185" y="216814"/>
                </a:lnTo>
                <a:lnTo>
                  <a:pt x="464185" y="21636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190" y="628253"/>
            <a:ext cx="19469035" cy="94350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mación presentación 1">
            <a:hlinkClick r:id="" action="ppaction://media"/>
            <a:extLst>
              <a:ext uri="{FF2B5EF4-FFF2-40B4-BE49-F238E27FC236}">
                <a16:creationId xmlns:a16="http://schemas.microsoft.com/office/drawing/2014/main" id="{D37812D1-F029-4C70-92F2-6968A6CD7B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3175"/>
            <a:ext cx="20104100" cy="11309350"/>
          </a:xfrm>
          <a:prstGeom prst="rect">
            <a:avLst/>
          </a:prstGeom>
        </p:spPr>
      </p:pic>
      <p:pic>
        <p:nvPicPr>
          <p:cNvPr id="3" name="Animación presentación 1">
            <a:hlinkClick r:id="" action="ppaction://media"/>
            <a:extLst>
              <a:ext uri="{FF2B5EF4-FFF2-40B4-BE49-F238E27FC236}">
                <a16:creationId xmlns:a16="http://schemas.microsoft.com/office/drawing/2014/main" id="{E2E8BD0C-E1E0-7FC2-A58C-5689EFE4C3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mación presentación 2">
            <a:hlinkClick r:id="" action="ppaction://media"/>
            <a:extLst>
              <a:ext uri="{FF2B5EF4-FFF2-40B4-BE49-F238E27FC236}">
                <a16:creationId xmlns:a16="http://schemas.microsoft.com/office/drawing/2014/main" id="{8BB4F19A-2B5A-46B2-5B88-F7C7FCE407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136525"/>
            <a:ext cx="2010410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6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711" y="628253"/>
            <a:ext cx="19483189" cy="948392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606" y="628253"/>
            <a:ext cx="19380886" cy="94237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1606" y="628253"/>
            <a:ext cx="19381470" cy="9424035"/>
          </a:xfrm>
          <a:custGeom>
            <a:avLst/>
            <a:gdLst/>
            <a:ahLst/>
            <a:cxnLst/>
            <a:rect l="l" t="t" r="r" b="b"/>
            <a:pathLst>
              <a:path w="19381470" h="9424035">
                <a:moveTo>
                  <a:pt x="18479992" y="0"/>
                </a:moveTo>
                <a:lnTo>
                  <a:pt x="900894" y="0"/>
                </a:lnTo>
                <a:lnTo>
                  <a:pt x="853048" y="1248"/>
                </a:lnTo>
                <a:lnTo>
                  <a:pt x="805854" y="4953"/>
                </a:lnTo>
                <a:lnTo>
                  <a:pt x="759372" y="11051"/>
                </a:lnTo>
                <a:lnTo>
                  <a:pt x="713665" y="19481"/>
                </a:lnTo>
                <a:lnTo>
                  <a:pt x="668795" y="30180"/>
                </a:lnTo>
                <a:lnTo>
                  <a:pt x="624824" y="43087"/>
                </a:lnTo>
                <a:lnTo>
                  <a:pt x="581815" y="58137"/>
                </a:lnTo>
                <a:lnTo>
                  <a:pt x="539830" y="75271"/>
                </a:lnTo>
                <a:lnTo>
                  <a:pt x="498932" y="94424"/>
                </a:lnTo>
                <a:lnTo>
                  <a:pt x="459181" y="115535"/>
                </a:lnTo>
                <a:lnTo>
                  <a:pt x="420642" y="138542"/>
                </a:lnTo>
                <a:lnTo>
                  <a:pt x="383376" y="163383"/>
                </a:lnTo>
                <a:lnTo>
                  <a:pt x="347444" y="189994"/>
                </a:lnTo>
                <a:lnTo>
                  <a:pt x="312911" y="218315"/>
                </a:lnTo>
                <a:lnTo>
                  <a:pt x="279837" y="248282"/>
                </a:lnTo>
                <a:lnTo>
                  <a:pt x="248285" y="279833"/>
                </a:lnTo>
                <a:lnTo>
                  <a:pt x="218318" y="312907"/>
                </a:lnTo>
                <a:lnTo>
                  <a:pt x="189997" y="347440"/>
                </a:lnTo>
                <a:lnTo>
                  <a:pt x="163386" y="383371"/>
                </a:lnTo>
                <a:lnTo>
                  <a:pt x="138545" y="420637"/>
                </a:lnTo>
                <a:lnTo>
                  <a:pt x="115538" y="459177"/>
                </a:lnTo>
                <a:lnTo>
                  <a:pt x="94426" y="498927"/>
                </a:lnTo>
                <a:lnTo>
                  <a:pt x="75272" y="539826"/>
                </a:lnTo>
                <a:lnTo>
                  <a:pt x="58139" y="581811"/>
                </a:lnTo>
                <a:lnTo>
                  <a:pt x="43088" y="624820"/>
                </a:lnTo>
                <a:lnTo>
                  <a:pt x="30181" y="668791"/>
                </a:lnTo>
                <a:lnTo>
                  <a:pt x="19482" y="713661"/>
                </a:lnTo>
                <a:lnTo>
                  <a:pt x="11052" y="759369"/>
                </a:lnTo>
                <a:lnTo>
                  <a:pt x="4953" y="805852"/>
                </a:lnTo>
                <a:lnTo>
                  <a:pt x="1248" y="853047"/>
                </a:lnTo>
                <a:lnTo>
                  <a:pt x="0" y="900894"/>
                </a:lnTo>
                <a:lnTo>
                  <a:pt x="0" y="8522902"/>
                </a:lnTo>
                <a:lnTo>
                  <a:pt x="1248" y="8570748"/>
                </a:lnTo>
                <a:lnTo>
                  <a:pt x="4953" y="8617944"/>
                </a:lnTo>
                <a:lnTo>
                  <a:pt x="11052" y="8664427"/>
                </a:lnTo>
                <a:lnTo>
                  <a:pt x="19482" y="8710134"/>
                </a:lnTo>
                <a:lnTo>
                  <a:pt x="30181" y="8755005"/>
                </a:lnTo>
                <a:lnTo>
                  <a:pt x="43088" y="8798976"/>
                </a:lnTo>
                <a:lnTo>
                  <a:pt x="58139" y="8841985"/>
                </a:lnTo>
                <a:lnTo>
                  <a:pt x="75272" y="8883970"/>
                </a:lnTo>
                <a:lnTo>
                  <a:pt x="94426" y="8924869"/>
                </a:lnTo>
                <a:lnTo>
                  <a:pt x="115538" y="8964619"/>
                </a:lnTo>
                <a:lnTo>
                  <a:pt x="138545" y="9003159"/>
                </a:lnTo>
                <a:lnTo>
                  <a:pt x="163386" y="9040425"/>
                </a:lnTo>
                <a:lnTo>
                  <a:pt x="189997" y="9076356"/>
                </a:lnTo>
                <a:lnTo>
                  <a:pt x="218318" y="9110889"/>
                </a:lnTo>
                <a:lnTo>
                  <a:pt x="248285" y="9143963"/>
                </a:lnTo>
                <a:lnTo>
                  <a:pt x="279837" y="9175514"/>
                </a:lnTo>
                <a:lnTo>
                  <a:pt x="312911" y="9205481"/>
                </a:lnTo>
                <a:lnTo>
                  <a:pt x="347444" y="9233802"/>
                </a:lnTo>
                <a:lnTo>
                  <a:pt x="383376" y="9260413"/>
                </a:lnTo>
                <a:lnTo>
                  <a:pt x="420642" y="9285254"/>
                </a:lnTo>
                <a:lnTo>
                  <a:pt x="459181" y="9308261"/>
                </a:lnTo>
                <a:lnTo>
                  <a:pt x="498932" y="9329372"/>
                </a:lnTo>
                <a:lnTo>
                  <a:pt x="539830" y="9348525"/>
                </a:lnTo>
                <a:lnTo>
                  <a:pt x="581815" y="9365658"/>
                </a:lnTo>
                <a:lnTo>
                  <a:pt x="624824" y="9380709"/>
                </a:lnTo>
                <a:lnTo>
                  <a:pt x="668795" y="9393615"/>
                </a:lnTo>
                <a:lnTo>
                  <a:pt x="713665" y="9404314"/>
                </a:lnTo>
                <a:lnTo>
                  <a:pt x="759372" y="9412744"/>
                </a:lnTo>
                <a:lnTo>
                  <a:pt x="805854" y="9418843"/>
                </a:lnTo>
                <a:lnTo>
                  <a:pt x="853048" y="9422548"/>
                </a:lnTo>
                <a:lnTo>
                  <a:pt x="900894" y="9423796"/>
                </a:lnTo>
                <a:lnTo>
                  <a:pt x="18479992" y="9423796"/>
                </a:lnTo>
                <a:lnTo>
                  <a:pt x="18527837" y="9422548"/>
                </a:lnTo>
                <a:lnTo>
                  <a:pt x="18575032" y="9418843"/>
                </a:lnTo>
                <a:lnTo>
                  <a:pt x="18621514" y="9412744"/>
                </a:lnTo>
                <a:lnTo>
                  <a:pt x="18667221" y="9404314"/>
                </a:lnTo>
                <a:lnTo>
                  <a:pt x="18712091" y="9393615"/>
                </a:lnTo>
                <a:lnTo>
                  <a:pt x="18756061" y="9380709"/>
                </a:lnTo>
                <a:lnTo>
                  <a:pt x="18799070" y="9365658"/>
                </a:lnTo>
                <a:lnTo>
                  <a:pt x="18841055" y="9348525"/>
                </a:lnTo>
                <a:lnTo>
                  <a:pt x="18881954" y="9329372"/>
                </a:lnTo>
                <a:lnTo>
                  <a:pt x="18921704" y="9308261"/>
                </a:lnTo>
                <a:lnTo>
                  <a:pt x="18960243" y="9285254"/>
                </a:lnTo>
                <a:lnTo>
                  <a:pt x="18997510" y="9260413"/>
                </a:lnTo>
                <a:lnTo>
                  <a:pt x="19033441" y="9233802"/>
                </a:lnTo>
                <a:lnTo>
                  <a:pt x="19067974" y="9205481"/>
                </a:lnTo>
                <a:lnTo>
                  <a:pt x="19101048" y="9175514"/>
                </a:lnTo>
                <a:lnTo>
                  <a:pt x="19132600" y="9143963"/>
                </a:lnTo>
                <a:lnTo>
                  <a:pt x="19162567" y="9110889"/>
                </a:lnTo>
                <a:lnTo>
                  <a:pt x="19190888" y="9076356"/>
                </a:lnTo>
                <a:lnTo>
                  <a:pt x="19217500" y="9040425"/>
                </a:lnTo>
                <a:lnTo>
                  <a:pt x="19242341" y="9003159"/>
                </a:lnTo>
                <a:lnTo>
                  <a:pt x="19265348" y="8964619"/>
                </a:lnTo>
                <a:lnTo>
                  <a:pt x="19286459" y="8924869"/>
                </a:lnTo>
                <a:lnTo>
                  <a:pt x="19305613" y="8883970"/>
                </a:lnTo>
                <a:lnTo>
                  <a:pt x="19322747" y="8841985"/>
                </a:lnTo>
                <a:lnTo>
                  <a:pt x="19337798" y="8798976"/>
                </a:lnTo>
                <a:lnTo>
                  <a:pt x="19350704" y="8755005"/>
                </a:lnTo>
                <a:lnTo>
                  <a:pt x="19361404" y="8710134"/>
                </a:lnTo>
                <a:lnTo>
                  <a:pt x="19369834" y="8664427"/>
                </a:lnTo>
                <a:lnTo>
                  <a:pt x="19375932" y="8617944"/>
                </a:lnTo>
                <a:lnTo>
                  <a:pt x="19379637" y="8570748"/>
                </a:lnTo>
                <a:lnTo>
                  <a:pt x="19380886" y="8522902"/>
                </a:lnTo>
                <a:lnTo>
                  <a:pt x="19380886" y="900894"/>
                </a:lnTo>
                <a:lnTo>
                  <a:pt x="19379637" y="853047"/>
                </a:lnTo>
                <a:lnTo>
                  <a:pt x="19375932" y="805852"/>
                </a:lnTo>
                <a:lnTo>
                  <a:pt x="19369834" y="759369"/>
                </a:lnTo>
                <a:lnTo>
                  <a:pt x="19361404" y="713661"/>
                </a:lnTo>
                <a:lnTo>
                  <a:pt x="19350704" y="668791"/>
                </a:lnTo>
                <a:lnTo>
                  <a:pt x="19337798" y="624820"/>
                </a:lnTo>
                <a:lnTo>
                  <a:pt x="19322747" y="581811"/>
                </a:lnTo>
                <a:lnTo>
                  <a:pt x="19305613" y="539826"/>
                </a:lnTo>
                <a:lnTo>
                  <a:pt x="19286459" y="498927"/>
                </a:lnTo>
                <a:lnTo>
                  <a:pt x="19265348" y="459177"/>
                </a:lnTo>
                <a:lnTo>
                  <a:pt x="19242341" y="420637"/>
                </a:lnTo>
                <a:lnTo>
                  <a:pt x="19217500" y="383371"/>
                </a:lnTo>
                <a:lnTo>
                  <a:pt x="19190888" y="347440"/>
                </a:lnTo>
                <a:lnTo>
                  <a:pt x="19162567" y="312907"/>
                </a:lnTo>
                <a:lnTo>
                  <a:pt x="19132600" y="279833"/>
                </a:lnTo>
                <a:lnTo>
                  <a:pt x="19101048" y="248282"/>
                </a:lnTo>
                <a:lnTo>
                  <a:pt x="19067974" y="218315"/>
                </a:lnTo>
                <a:lnTo>
                  <a:pt x="19033441" y="189994"/>
                </a:lnTo>
                <a:lnTo>
                  <a:pt x="18997510" y="163383"/>
                </a:lnTo>
                <a:lnTo>
                  <a:pt x="18960243" y="138542"/>
                </a:lnTo>
                <a:lnTo>
                  <a:pt x="18921704" y="115535"/>
                </a:lnTo>
                <a:lnTo>
                  <a:pt x="18881954" y="94424"/>
                </a:lnTo>
                <a:lnTo>
                  <a:pt x="18841055" y="75271"/>
                </a:lnTo>
                <a:lnTo>
                  <a:pt x="18799070" y="58137"/>
                </a:lnTo>
                <a:lnTo>
                  <a:pt x="18756061" y="43087"/>
                </a:lnTo>
                <a:lnTo>
                  <a:pt x="18712091" y="30180"/>
                </a:lnTo>
                <a:lnTo>
                  <a:pt x="18667221" y="19481"/>
                </a:lnTo>
                <a:lnTo>
                  <a:pt x="18621514" y="11051"/>
                </a:lnTo>
                <a:lnTo>
                  <a:pt x="18575032" y="4953"/>
                </a:lnTo>
                <a:lnTo>
                  <a:pt x="18527837" y="1248"/>
                </a:lnTo>
                <a:lnTo>
                  <a:pt x="18479992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42872" y="10630298"/>
            <a:ext cx="995044" cy="417830"/>
          </a:xfrm>
          <a:custGeom>
            <a:avLst/>
            <a:gdLst/>
            <a:ahLst/>
            <a:cxnLst/>
            <a:rect l="l" t="t" r="r" b="b"/>
            <a:pathLst>
              <a:path w="995044" h="417829">
                <a:moveTo>
                  <a:pt x="776520" y="206820"/>
                </a:moveTo>
                <a:lnTo>
                  <a:pt x="767053" y="208735"/>
                </a:lnTo>
                <a:lnTo>
                  <a:pt x="759332" y="213952"/>
                </a:lnTo>
                <a:lnTo>
                  <a:pt x="754133" y="221685"/>
                </a:lnTo>
                <a:lnTo>
                  <a:pt x="752413" y="230225"/>
                </a:lnTo>
                <a:lnTo>
                  <a:pt x="752289" y="230843"/>
                </a:lnTo>
                <a:lnTo>
                  <a:pt x="752228" y="393380"/>
                </a:lnTo>
                <a:lnTo>
                  <a:pt x="776520" y="417704"/>
                </a:lnTo>
                <a:lnTo>
                  <a:pt x="785974" y="415794"/>
                </a:lnTo>
                <a:lnTo>
                  <a:pt x="793703" y="410584"/>
                </a:lnTo>
                <a:lnTo>
                  <a:pt x="798920" y="402853"/>
                </a:lnTo>
                <a:lnTo>
                  <a:pt x="800834" y="393380"/>
                </a:lnTo>
                <a:lnTo>
                  <a:pt x="800834" y="293593"/>
                </a:lnTo>
                <a:lnTo>
                  <a:pt x="893567" y="293593"/>
                </a:lnTo>
                <a:lnTo>
                  <a:pt x="932950" y="273186"/>
                </a:lnTo>
                <a:lnTo>
                  <a:pt x="952374" y="253761"/>
                </a:lnTo>
                <a:lnTo>
                  <a:pt x="843754" y="253761"/>
                </a:lnTo>
                <a:lnTo>
                  <a:pt x="833028" y="252674"/>
                </a:lnTo>
                <a:lnTo>
                  <a:pt x="822386" y="249745"/>
                </a:lnTo>
                <a:lnTo>
                  <a:pt x="811477" y="245289"/>
                </a:lnTo>
                <a:lnTo>
                  <a:pt x="800834" y="239867"/>
                </a:lnTo>
                <a:lnTo>
                  <a:pt x="800773" y="230843"/>
                </a:lnTo>
                <a:lnTo>
                  <a:pt x="798981" y="221990"/>
                </a:lnTo>
                <a:lnTo>
                  <a:pt x="798920" y="221685"/>
                </a:lnTo>
                <a:lnTo>
                  <a:pt x="793703" y="213952"/>
                </a:lnTo>
                <a:lnTo>
                  <a:pt x="785974" y="208735"/>
                </a:lnTo>
                <a:lnTo>
                  <a:pt x="776520" y="206820"/>
                </a:lnTo>
                <a:close/>
              </a:path>
              <a:path w="995044" h="417829">
                <a:moveTo>
                  <a:pt x="379921" y="767"/>
                </a:moveTo>
                <a:lnTo>
                  <a:pt x="334634" y="12269"/>
                </a:lnTo>
                <a:lnTo>
                  <a:pt x="295306" y="36728"/>
                </a:lnTo>
                <a:lnTo>
                  <a:pt x="264946" y="72270"/>
                </a:lnTo>
                <a:lnTo>
                  <a:pt x="246568" y="117022"/>
                </a:lnTo>
                <a:lnTo>
                  <a:pt x="243273" y="165269"/>
                </a:lnTo>
                <a:lnTo>
                  <a:pt x="254795" y="210569"/>
                </a:lnTo>
                <a:lnTo>
                  <a:pt x="279162" y="249745"/>
                </a:lnTo>
                <a:lnTo>
                  <a:pt x="279261" y="249904"/>
                </a:lnTo>
                <a:lnTo>
                  <a:pt x="314800" y="280256"/>
                </a:lnTo>
                <a:lnTo>
                  <a:pt x="359538" y="298608"/>
                </a:lnTo>
                <a:lnTo>
                  <a:pt x="386375" y="302399"/>
                </a:lnTo>
                <a:lnTo>
                  <a:pt x="388638" y="302399"/>
                </a:lnTo>
                <a:lnTo>
                  <a:pt x="393809" y="302545"/>
                </a:lnTo>
                <a:lnTo>
                  <a:pt x="421232" y="299951"/>
                </a:lnTo>
                <a:lnTo>
                  <a:pt x="421853" y="299951"/>
                </a:lnTo>
                <a:lnTo>
                  <a:pt x="449313" y="291995"/>
                </a:lnTo>
                <a:lnTo>
                  <a:pt x="474560" y="279199"/>
                </a:lnTo>
                <a:lnTo>
                  <a:pt x="497168" y="261740"/>
                </a:lnTo>
                <a:lnTo>
                  <a:pt x="702424" y="261740"/>
                </a:lnTo>
                <a:lnTo>
                  <a:pt x="709125" y="253893"/>
                </a:lnTo>
                <a:lnTo>
                  <a:pt x="397054" y="253893"/>
                </a:lnTo>
                <a:lnTo>
                  <a:pt x="370554" y="251290"/>
                </a:lnTo>
                <a:lnTo>
                  <a:pt x="333543" y="234356"/>
                </a:lnTo>
                <a:lnTo>
                  <a:pt x="306779" y="205513"/>
                </a:lnTo>
                <a:lnTo>
                  <a:pt x="292744" y="168748"/>
                </a:lnTo>
                <a:lnTo>
                  <a:pt x="293491" y="142821"/>
                </a:lnTo>
                <a:lnTo>
                  <a:pt x="293580" y="139756"/>
                </a:lnTo>
                <a:lnTo>
                  <a:pt x="293651" y="137278"/>
                </a:lnTo>
                <a:lnTo>
                  <a:pt x="293757" y="133614"/>
                </a:lnTo>
                <a:lnTo>
                  <a:pt x="293833" y="130969"/>
                </a:lnTo>
                <a:lnTo>
                  <a:pt x="293917" y="128048"/>
                </a:lnTo>
                <a:lnTo>
                  <a:pt x="307638" y="95706"/>
                </a:lnTo>
                <a:lnTo>
                  <a:pt x="330548" y="70657"/>
                </a:lnTo>
                <a:lnTo>
                  <a:pt x="360124" y="54475"/>
                </a:lnTo>
                <a:lnTo>
                  <a:pt x="393841" y="48731"/>
                </a:lnTo>
                <a:lnTo>
                  <a:pt x="710407" y="48731"/>
                </a:lnTo>
                <a:lnTo>
                  <a:pt x="701102" y="40784"/>
                </a:lnTo>
                <a:lnTo>
                  <a:pt x="497084" y="40784"/>
                </a:lnTo>
                <a:lnTo>
                  <a:pt x="482007" y="28451"/>
                </a:lnTo>
                <a:lnTo>
                  <a:pt x="465379" y="18112"/>
                </a:lnTo>
                <a:lnTo>
                  <a:pt x="447372" y="9935"/>
                </a:lnTo>
                <a:lnTo>
                  <a:pt x="428154" y="4094"/>
                </a:lnTo>
                <a:lnTo>
                  <a:pt x="379921" y="767"/>
                </a:lnTo>
                <a:close/>
              </a:path>
              <a:path w="995044" h="417829">
                <a:moveTo>
                  <a:pt x="151356" y="0"/>
                </a:moveTo>
                <a:lnTo>
                  <a:pt x="151189" y="0"/>
                </a:lnTo>
                <a:lnTo>
                  <a:pt x="103435" y="7719"/>
                </a:lnTo>
                <a:lnTo>
                  <a:pt x="61936" y="29205"/>
                </a:lnTo>
                <a:lnTo>
                  <a:pt x="29196" y="61950"/>
                </a:lnTo>
                <a:lnTo>
                  <a:pt x="7716" y="103447"/>
                </a:lnTo>
                <a:lnTo>
                  <a:pt x="0" y="151189"/>
                </a:lnTo>
                <a:lnTo>
                  <a:pt x="7716" y="198932"/>
                </a:lnTo>
                <a:lnTo>
                  <a:pt x="29196" y="240435"/>
                </a:lnTo>
                <a:lnTo>
                  <a:pt x="61936" y="273186"/>
                </a:lnTo>
                <a:lnTo>
                  <a:pt x="103435" y="294677"/>
                </a:lnTo>
                <a:lnTo>
                  <a:pt x="151189" y="302399"/>
                </a:lnTo>
                <a:lnTo>
                  <a:pt x="151419" y="302399"/>
                </a:lnTo>
                <a:lnTo>
                  <a:pt x="199865" y="294434"/>
                </a:lnTo>
                <a:lnTo>
                  <a:pt x="243081" y="271290"/>
                </a:lnTo>
                <a:lnTo>
                  <a:pt x="252391" y="255176"/>
                </a:lnTo>
                <a:lnTo>
                  <a:pt x="252304" y="253761"/>
                </a:lnTo>
                <a:lnTo>
                  <a:pt x="151189" y="253761"/>
                </a:lnTo>
                <a:lnTo>
                  <a:pt x="111289" y="245692"/>
                </a:lnTo>
                <a:lnTo>
                  <a:pt x="78679" y="223694"/>
                </a:lnTo>
                <a:lnTo>
                  <a:pt x="56672" y="191087"/>
                </a:lnTo>
                <a:lnTo>
                  <a:pt x="48584" y="151189"/>
                </a:lnTo>
                <a:lnTo>
                  <a:pt x="56672" y="111303"/>
                </a:lnTo>
                <a:lnTo>
                  <a:pt x="78679" y="78695"/>
                </a:lnTo>
                <a:lnTo>
                  <a:pt x="111212" y="56742"/>
                </a:lnTo>
                <a:lnTo>
                  <a:pt x="111031" y="56742"/>
                </a:lnTo>
                <a:lnTo>
                  <a:pt x="150619" y="48731"/>
                </a:lnTo>
                <a:lnTo>
                  <a:pt x="252299" y="48731"/>
                </a:lnTo>
                <a:lnTo>
                  <a:pt x="252391" y="47225"/>
                </a:lnTo>
                <a:lnTo>
                  <a:pt x="222286" y="17691"/>
                </a:lnTo>
                <a:lnTo>
                  <a:pt x="176137" y="2030"/>
                </a:lnTo>
                <a:lnTo>
                  <a:pt x="151356" y="0"/>
                </a:lnTo>
                <a:close/>
              </a:path>
              <a:path w="995044" h="417829">
                <a:moveTo>
                  <a:pt x="893567" y="293593"/>
                </a:moveTo>
                <a:lnTo>
                  <a:pt x="800834" y="293593"/>
                </a:lnTo>
                <a:lnTo>
                  <a:pt x="811025" y="297168"/>
                </a:lnTo>
                <a:lnTo>
                  <a:pt x="821591" y="299951"/>
                </a:lnTo>
                <a:lnTo>
                  <a:pt x="832670" y="301783"/>
                </a:lnTo>
                <a:lnTo>
                  <a:pt x="832975" y="301783"/>
                </a:lnTo>
                <a:lnTo>
                  <a:pt x="843754" y="302399"/>
                </a:lnTo>
                <a:lnTo>
                  <a:pt x="891461" y="294677"/>
                </a:lnTo>
                <a:lnTo>
                  <a:pt x="893567" y="293593"/>
                </a:lnTo>
                <a:close/>
              </a:path>
              <a:path w="995044" h="417829">
                <a:moveTo>
                  <a:pt x="702424" y="261740"/>
                </a:moveTo>
                <a:lnTo>
                  <a:pt x="497168" y="261740"/>
                </a:lnTo>
                <a:lnTo>
                  <a:pt x="512244" y="274081"/>
                </a:lnTo>
                <a:lnTo>
                  <a:pt x="528876" y="284440"/>
                </a:lnTo>
                <a:lnTo>
                  <a:pt x="546902" y="292637"/>
                </a:lnTo>
                <a:lnTo>
                  <a:pt x="566539" y="298608"/>
                </a:lnTo>
                <a:lnTo>
                  <a:pt x="567849" y="298608"/>
                </a:lnTo>
                <a:lnTo>
                  <a:pt x="614386" y="301783"/>
                </a:lnTo>
                <a:lnTo>
                  <a:pt x="659664" y="290249"/>
                </a:lnTo>
                <a:lnTo>
                  <a:pt x="698983" y="265771"/>
                </a:lnTo>
                <a:lnTo>
                  <a:pt x="702424" y="261740"/>
                </a:lnTo>
                <a:close/>
              </a:path>
              <a:path w="995044" h="417829">
                <a:moveTo>
                  <a:pt x="471294" y="150037"/>
                </a:moveTo>
                <a:lnTo>
                  <a:pt x="451740" y="174444"/>
                </a:lnTo>
                <a:lnTo>
                  <a:pt x="451661" y="178298"/>
                </a:lnTo>
                <a:lnTo>
                  <a:pt x="454291" y="190057"/>
                </a:lnTo>
                <a:lnTo>
                  <a:pt x="457793" y="201441"/>
                </a:lnTo>
                <a:lnTo>
                  <a:pt x="462138" y="212421"/>
                </a:lnTo>
                <a:lnTo>
                  <a:pt x="467294" y="222967"/>
                </a:lnTo>
                <a:lnTo>
                  <a:pt x="446660" y="239288"/>
                </a:lnTo>
                <a:lnTo>
                  <a:pt x="422835" y="249745"/>
                </a:lnTo>
                <a:lnTo>
                  <a:pt x="397054" y="253893"/>
                </a:lnTo>
                <a:lnTo>
                  <a:pt x="709125" y="253893"/>
                </a:lnTo>
                <a:lnTo>
                  <a:pt x="710474" y="252313"/>
                </a:lnTo>
                <a:lnTo>
                  <a:pt x="617819" y="252313"/>
                </a:lnTo>
                <a:lnTo>
                  <a:pt x="581290" y="251290"/>
                </a:lnTo>
                <a:lnTo>
                  <a:pt x="577468" y="251290"/>
                </a:lnTo>
                <a:lnTo>
                  <a:pt x="549224" y="240154"/>
                </a:lnTo>
                <a:lnTo>
                  <a:pt x="526103" y="221990"/>
                </a:lnTo>
                <a:lnTo>
                  <a:pt x="509105" y="198043"/>
                </a:lnTo>
                <a:lnTo>
                  <a:pt x="499524" y="169670"/>
                </a:lnTo>
                <a:lnTo>
                  <a:pt x="495955" y="160674"/>
                </a:lnTo>
                <a:lnTo>
                  <a:pt x="489445" y="153979"/>
                </a:lnTo>
                <a:lnTo>
                  <a:pt x="480917" y="150221"/>
                </a:lnTo>
                <a:lnTo>
                  <a:pt x="471294" y="150037"/>
                </a:lnTo>
                <a:close/>
              </a:path>
              <a:path w="995044" h="417829">
                <a:moveTo>
                  <a:pt x="231475" y="227884"/>
                </a:moveTo>
                <a:lnTo>
                  <a:pt x="222172" y="228453"/>
                </a:lnTo>
                <a:lnTo>
                  <a:pt x="213501" y="232694"/>
                </a:lnTo>
                <a:lnTo>
                  <a:pt x="210475" y="234998"/>
                </a:lnTo>
                <a:lnTo>
                  <a:pt x="207291" y="237186"/>
                </a:lnTo>
                <a:lnTo>
                  <a:pt x="165044" y="252830"/>
                </a:lnTo>
                <a:lnTo>
                  <a:pt x="151189" y="253761"/>
                </a:lnTo>
                <a:lnTo>
                  <a:pt x="252304" y="253761"/>
                </a:lnTo>
                <a:lnTo>
                  <a:pt x="251820" y="245870"/>
                </a:lnTo>
                <a:lnTo>
                  <a:pt x="247573" y="237186"/>
                </a:lnTo>
                <a:lnTo>
                  <a:pt x="240310" y="230843"/>
                </a:lnTo>
                <a:lnTo>
                  <a:pt x="231475" y="227884"/>
                </a:lnTo>
                <a:close/>
              </a:path>
              <a:path w="995044" h="417829">
                <a:moveTo>
                  <a:pt x="952491" y="48731"/>
                </a:moveTo>
                <a:lnTo>
                  <a:pt x="844323" y="48731"/>
                </a:lnTo>
                <a:lnTo>
                  <a:pt x="883898" y="56742"/>
                </a:lnTo>
                <a:lnTo>
                  <a:pt x="883717" y="56742"/>
                </a:lnTo>
                <a:lnTo>
                  <a:pt x="916248" y="78695"/>
                </a:lnTo>
                <a:lnTo>
                  <a:pt x="938253" y="111303"/>
                </a:lnTo>
                <a:lnTo>
                  <a:pt x="946327" y="151189"/>
                </a:lnTo>
                <a:lnTo>
                  <a:pt x="938253" y="191087"/>
                </a:lnTo>
                <a:lnTo>
                  <a:pt x="916248" y="223694"/>
                </a:lnTo>
                <a:lnTo>
                  <a:pt x="883639" y="245692"/>
                </a:lnTo>
                <a:lnTo>
                  <a:pt x="843754" y="253761"/>
                </a:lnTo>
                <a:lnTo>
                  <a:pt x="952374" y="253761"/>
                </a:lnTo>
                <a:lnTo>
                  <a:pt x="965695" y="240435"/>
                </a:lnTo>
                <a:lnTo>
                  <a:pt x="987186" y="198932"/>
                </a:lnTo>
                <a:lnTo>
                  <a:pt x="994912" y="151189"/>
                </a:lnTo>
                <a:lnTo>
                  <a:pt x="987271" y="103931"/>
                </a:lnTo>
                <a:lnTo>
                  <a:pt x="987193" y="103447"/>
                </a:lnTo>
                <a:lnTo>
                  <a:pt x="965708" y="61950"/>
                </a:lnTo>
                <a:lnTo>
                  <a:pt x="952491" y="48731"/>
                </a:lnTo>
                <a:close/>
              </a:path>
              <a:path w="995044" h="417829">
                <a:moveTo>
                  <a:pt x="710407" y="48731"/>
                </a:moveTo>
                <a:lnTo>
                  <a:pt x="598066" y="48731"/>
                </a:lnTo>
                <a:lnTo>
                  <a:pt x="623656" y="51286"/>
                </a:lnTo>
                <a:lnTo>
                  <a:pt x="660699" y="68221"/>
                </a:lnTo>
                <a:lnTo>
                  <a:pt x="687490" y="97057"/>
                </a:lnTo>
                <a:lnTo>
                  <a:pt x="701472" y="133614"/>
                </a:lnTo>
                <a:lnTo>
                  <a:pt x="701370" y="139756"/>
                </a:lnTo>
                <a:lnTo>
                  <a:pt x="700366" y="174444"/>
                </a:lnTo>
                <a:lnTo>
                  <a:pt x="683423" y="211467"/>
                </a:lnTo>
                <a:lnTo>
                  <a:pt x="654571" y="238250"/>
                </a:lnTo>
                <a:lnTo>
                  <a:pt x="617819" y="252313"/>
                </a:lnTo>
                <a:lnTo>
                  <a:pt x="710474" y="252313"/>
                </a:lnTo>
                <a:lnTo>
                  <a:pt x="729334" y="230225"/>
                </a:lnTo>
                <a:lnTo>
                  <a:pt x="747704" y="185491"/>
                </a:lnTo>
                <a:lnTo>
                  <a:pt x="750843" y="139756"/>
                </a:lnTo>
                <a:lnTo>
                  <a:pt x="750964" y="137989"/>
                </a:lnTo>
                <a:lnTo>
                  <a:pt x="751013" y="137278"/>
                </a:lnTo>
                <a:lnTo>
                  <a:pt x="739495" y="92001"/>
                </a:lnTo>
                <a:lnTo>
                  <a:pt x="715067" y="52741"/>
                </a:lnTo>
                <a:lnTo>
                  <a:pt x="714558" y="52277"/>
                </a:lnTo>
                <a:lnTo>
                  <a:pt x="710407" y="48731"/>
                </a:lnTo>
                <a:close/>
              </a:path>
              <a:path w="995044" h="417829">
                <a:moveTo>
                  <a:pt x="596754" y="48731"/>
                </a:moveTo>
                <a:lnTo>
                  <a:pt x="401495" y="48731"/>
                </a:lnTo>
                <a:lnTo>
                  <a:pt x="409327" y="49590"/>
                </a:lnTo>
                <a:lnTo>
                  <a:pt x="417097" y="51432"/>
                </a:lnTo>
                <a:lnTo>
                  <a:pt x="443238" y="61406"/>
                </a:lnTo>
                <a:lnTo>
                  <a:pt x="465305" y="77674"/>
                </a:lnTo>
                <a:lnTo>
                  <a:pt x="482236" y="99198"/>
                </a:lnTo>
                <a:lnTo>
                  <a:pt x="492969" y="124938"/>
                </a:lnTo>
                <a:lnTo>
                  <a:pt x="497250" y="133614"/>
                </a:lnTo>
                <a:lnTo>
                  <a:pt x="504279" y="139756"/>
                </a:lnTo>
                <a:lnTo>
                  <a:pt x="513084" y="142821"/>
                </a:lnTo>
                <a:lnTo>
                  <a:pt x="522696" y="142267"/>
                </a:lnTo>
                <a:lnTo>
                  <a:pt x="531357" y="137989"/>
                </a:lnTo>
                <a:lnTo>
                  <a:pt x="537494" y="130969"/>
                </a:lnTo>
                <a:lnTo>
                  <a:pt x="540548" y="122159"/>
                </a:lnTo>
                <a:lnTo>
                  <a:pt x="539962" y="112509"/>
                </a:lnTo>
                <a:lnTo>
                  <a:pt x="537409" y="103931"/>
                </a:lnTo>
                <a:lnTo>
                  <a:pt x="534428" y="95706"/>
                </a:lnTo>
                <a:lnTo>
                  <a:pt x="530889" y="87443"/>
                </a:lnTo>
                <a:lnTo>
                  <a:pt x="526957" y="79578"/>
                </a:lnTo>
                <a:lnTo>
                  <a:pt x="547705" y="63178"/>
                </a:lnTo>
                <a:lnTo>
                  <a:pt x="571541" y="52741"/>
                </a:lnTo>
                <a:lnTo>
                  <a:pt x="596754" y="48731"/>
                </a:lnTo>
                <a:close/>
              </a:path>
              <a:path w="995044" h="417829">
                <a:moveTo>
                  <a:pt x="252299" y="48731"/>
                </a:moveTo>
                <a:lnTo>
                  <a:pt x="153014" y="48731"/>
                </a:lnTo>
                <a:lnTo>
                  <a:pt x="165528" y="49590"/>
                </a:lnTo>
                <a:lnTo>
                  <a:pt x="165208" y="49590"/>
                </a:lnTo>
                <a:lnTo>
                  <a:pt x="203690" y="63034"/>
                </a:lnTo>
                <a:lnTo>
                  <a:pt x="213501" y="69683"/>
                </a:lnTo>
                <a:lnTo>
                  <a:pt x="218800" y="72270"/>
                </a:lnTo>
                <a:lnTo>
                  <a:pt x="222316" y="73924"/>
                </a:lnTo>
                <a:lnTo>
                  <a:pt x="231604" y="74493"/>
                </a:lnTo>
                <a:lnTo>
                  <a:pt x="231452" y="74493"/>
                </a:lnTo>
                <a:lnTo>
                  <a:pt x="251946" y="54475"/>
                </a:lnTo>
                <a:lnTo>
                  <a:pt x="252052" y="52741"/>
                </a:lnTo>
                <a:lnTo>
                  <a:pt x="252142" y="51286"/>
                </a:lnTo>
                <a:lnTo>
                  <a:pt x="252246" y="49590"/>
                </a:lnTo>
                <a:lnTo>
                  <a:pt x="252299" y="48731"/>
                </a:lnTo>
                <a:close/>
              </a:path>
              <a:path w="995044" h="417829">
                <a:moveTo>
                  <a:pt x="843754" y="0"/>
                </a:moveTo>
                <a:lnTo>
                  <a:pt x="818584" y="2030"/>
                </a:lnTo>
                <a:lnTo>
                  <a:pt x="818843" y="2030"/>
                </a:lnTo>
                <a:lnTo>
                  <a:pt x="795996" y="7719"/>
                </a:lnTo>
                <a:lnTo>
                  <a:pt x="751820" y="31119"/>
                </a:lnTo>
                <a:lnTo>
                  <a:pt x="742517" y="47225"/>
                </a:lnTo>
                <a:lnTo>
                  <a:pt x="742610" y="48731"/>
                </a:lnTo>
                <a:lnTo>
                  <a:pt x="742662" y="49590"/>
                </a:lnTo>
                <a:lnTo>
                  <a:pt x="742766" y="51286"/>
                </a:lnTo>
                <a:lnTo>
                  <a:pt x="742855" y="52741"/>
                </a:lnTo>
                <a:lnTo>
                  <a:pt x="742961" y="54475"/>
                </a:lnTo>
                <a:lnTo>
                  <a:pt x="763419" y="74493"/>
                </a:lnTo>
                <a:lnTo>
                  <a:pt x="772725" y="73924"/>
                </a:lnTo>
                <a:lnTo>
                  <a:pt x="781410" y="69683"/>
                </a:lnTo>
                <a:lnTo>
                  <a:pt x="795535" y="60587"/>
                </a:lnTo>
                <a:lnTo>
                  <a:pt x="810780" y="53990"/>
                </a:lnTo>
                <a:lnTo>
                  <a:pt x="826926" y="49973"/>
                </a:lnTo>
                <a:lnTo>
                  <a:pt x="842326" y="48731"/>
                </a:lnTo>
                <a:lnTo>
                  <a:pt x="952491" y="48731"/>
                </a:lnTo>
                <a:lnTo>
                  <a:pt x="932968" y="29205"/>
                </a:lnTo>
                <a:lnTo>
                  <a:pt x="891480" y="7719"/>
                </a:lnTo>
                <a:lnTo>
                  <a:pt x="843754" y="0"/>
                </a:lnTo>
                <a:close/>
              </a:path>
              <a:path w="995044" h="417829">
                <a:moveTo>
                  <a:pt x="597483" y="0"/>
                </a:moveTo>
                <a:lnTo>
                  <a:pt x="561057" y="5163"/>
                </a:lnTo>
                <a:lnTo>
                  <a:pt x="527076" y="18929"/>
                </a:lnTo>
                <a:lnTo>
                  <a:pt x="497084" y="40784"/>
                </a:lnTo>
                <a:lnTo>
                  <a:pt x="701102" y="40784"/>
                </a:lnTo>
                <a:lnTo>
                  <a:pt x="679485" y="22321"/>
                </a:lnTo>
                <a:lnTo>
                  <a:pt x="634745" y="3947"/>
                </a:lnTo>
                <a:lnTo>
                  <a:pt x="597483" y="0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062082" y="10499210"/>
            <a:ext cx="1557020" cy="431165"/>
          </a:xfrm>
          <a:custGeom>
            <a:avLst/>
            <a:gdLst/>
            <a:ahLst/>
            <a:cxnLst/>
            <a:rect l="l" t="t" r="r" b="b"/>
            <a:pathLst>
              <a:path w="1557019" h="431165">
                <a:moveTo>
                  <a:pt x="392201" y="130289"/>
                </a:moveTo>
                <a:lnTo>
                  <a:pt x="367715" y="87769"/>
                </a:lnTo>
                <a:lnTo>
                  <a:pt x="331317" y="54724"/>
                </a:lnTo>
                <a:lnTo>
                  <a:pt x="285813" y="33324"/>
                </a:lnTo>
                <a:lnTo>
                  <a:pt x="233959" y="25717"/>
                </a:lnTo>
                <a:lnTo>
                  <a:pt x="184708" y="30975"/>
                </a:lnTo>
                <a:lnTo>
                  <a:pt x="139230" y="45974"/>
                </a:lnTo>
                <a:lnTo>
                  <a:pt x="98475" y="69570"/>
                </a:lnTo>
                <a:lnTo>
                  <a:pt x="63411" y="100609"/>
                </a:lnTo>
                <a:lnTo>
                  <a:pt x="34988" y="137972"/>
                </a:lnTo>
                <a:lnTo>
                  <a:pt x="14160" y="180492"/>
                </a:lnTo>
                <a:lnTo>
                  <a:pt x="1892" y="227037"/>
                </a:lnTo>
                <a:lnTo>
                  <a:pt x="0" y="273227"/>
                </a:lnTo>
                <a:lnTo>
                  <a:pt x="8851" y="315607"/>
                </a:lnTo>
                <a:lnTo>
                  <a:pt x="27165" y="352983"/>
                </a:lnTo>
                <a:lnTo>
                  <a:pt x="53721" y="384149"/>
                </a:lnTo>
                <a:lnTo>
                  <a:pt x="87249" y="407898"/>
                </a:lnTo>
                <a:lnTo>
                  <a:pt x="126492" y="423037"/>
                </a:lnTo>
                <a:lnTo>
                  <a:pt x="170205" y="428345"/>
                </a:lnTo>
                <a:lnTo>
                  <a:pt x="220230" y="423367"/>
                </a:lnTo>
                <a:lnTo>
                  <a:pt x="263969" y="409143"/>
                </a:lnTo>
                <a:lnTo>
                  <a:pt x="301980" y="386791"/>
                </a:lnTo>
                <a:lnTo>
                  <a:pt x="334848" y="357416"/>
                </a:lnTo>
                <a:lnTo>
                  <a:pt x="363131" y="322097"/>
                </a:lnTo>
                <a:lnTo>
                  <a:pt x="294347" y="284073"/>
                </a:lnTo>
                <a:lnTo>
                  <a:pt x="272542" y="308927"/>
                </a:lnTo>
                <a:lnTo>
                  <a:pt x="245770" y="328168"/>
                </a:lnTo>
                <a:lnTo>
                  <a:pt x="215315" y="340601"/>
                </a:lnTo>
                <a:lnTo>
                  <a:pt x="182511" y="345020"/>
                </a:lnTo>
                <a:lnTo>
                  <a:pt x="138303" y="335711"/>
                </a:lnTo>
                <a:lnTo>
                  <a:pt x="105625" y="310349"/>
                </a:lnTo>
                <a:lnTo>
                  <a:pt x="87198" y="272834"/>
                </a:lnTo>
                <a:lnTo>
                  <a:pt x="85775" y="227037"/>
                </a:lnTo>
                <a:lnTo>
                  <a:pt x="101879" y="181229"/>
                </a:lnTo>
                <a:lnTo>
                  <a:pt x="132397" y="143713"/>
                </a:lnTo>
                <a:lnTo>
                  <a:pt x="173291" y="118364"/>
                </a:lnTo>
                <a:lnTo>
                  <a:pt x="220535" y="109042"/>
                </a:lnTo>
                <a:lnTo>
                  <a:pt x="251218" y="113360"/>
                </a:lnTo>
                <a:lnTo>
                  <a:pt x="277291" y="125476"/>
                </a:lnTo>
                <a:lnTo>
                  <a:pt x="297916" y="144195"/>
                </a:lnTo>
                <a:lnTo>
                  <a:pt x="312242" y="168325"/>
                </a:lnTo>
                <a:lnTo>
                  <a:pt x="392201" y="130289"/>
                </a:lnTo>
                <a:close/>
              </a:path>
              <a:path w="1557019" h="431165">
                <a:moveTo>
                  <a:pt x="687743" y="238874"/>
                </a:moveTo>
                <a:lnTo>
                  <a:pt x="678383" y="211378"/>
                </a:lnTo>
                <a:lnTo>
                  <a:pt x="674014" y="198526"/>
                </a:lnTo>
                <a:lnTo>
                  <a:pt x="647560" y="166027"/>
                </a:lnTo>
                <a:lnTo>
                  <a:pt x="609676" y="144335"/>
                </a:lnTo>
                <a:lnTo>
                  <a:pt x="606933" y="143891"/>
                </a:lnTo>
                <a:lnTo>
                  <a:pt x="606933" y="284632"/>
                </a:lnTo>
                <a:lnTo>
                  <a:pt x="596925" y="313601"/>
                </a:lnTo>
                <a:lnTo>
                  <a:pt x="596861" y="313753"/>
                </a:lnTo>
                <a:lnTo>
                  <a:pt x="578408" y="336918"/>
                </a:lnTo>
                <a:lnTo>
                  <a:pt x="554088" y="352094"/>
                </a:lnTo>
                <a:lnTo>
                  <a:pt x="526415" y="357327"/>
                </a:lnTo>
                <a:lnTo>
                  <a:pt x="500595" y="351624"/>
                </a:lnTo>
                <a:lnTo>
                  <a:pt x="481393" y="336499"/>
                </a:lnTo>
                <a:lnTo>
                  <a:pt x="470649" y="313753"/>
                </a:lnTo>
                <a:lnTo>
                  <a:pt x="470573" y="313601"/>
                </a:lnTo>
                <a:lnTo>
                  <a:pt x="469938" y="284632"/>
                </a:lnTo>
                <a:lnTo>
                  <a:pt x="479856" y="255333"/>
                </a:lnTo>
                <a:lnTo>
                  <a:pt x="479907" y="255181"/>
                </a:lnTo>
                <a:lnTo>
                  <a:pt x="498170" y="231851"/>
                </a:lnTo>
                <a:lnTo>
                  <a:pt x="522300" y="216611"/>
                </a:lnTo>
                <a:lnTo>
                  <a:pt x="549897" y="211378"/>
                </a:lnTo>
                <a:lnTo>
                  <a:pt x="575792" y="217081"/>
                </a:lnTo>
                <a:lnTo>
                  <a:pt x="595185" y="232270"/>
                </a:lnTo>
                <a:lnTo>
                  <a:pt x="606120" y="255181"/>
                </a:lnTo>
                <a:lnTo>
                  <a:pt x="606196" y="255333"/>
                </a:lnTo>
                <a:lnTo>
                  <a:pt x="606920" y="284073"/>
                </a:lnTo>
                <a:lnTo>
                  <a:pt x="606933" y="284632"/>
                </a:lnTo>
                <a:lnTo>
                  <a:pt x="606933" y="143891"/>
                </a:lnTo>
                <a:lnTo>
                  <a:pt x="561632" y="136448"/>
                </a:lnTo>
                <a:lnTo>
                  <a:pt x="511949" y="143421"/>
                </a:lnTo>
                <a:lnTo>
                  <a:pt x="467677" y="163283"/>
                </a:lnTo>
                <a:lnTo>
                  <a:pt x="431025" y="194424"/>
                </a:lnTo>
                <a:lnTo>
                  <a:pt x="404202" y="235229"/>
                </a:lnTo>
                <a:lnTo>
                  <a:pt x="389407" y="284073"/>
                </a:lnTo>
                <a:lnTo>
                  <a:pt x="389991" y="332155"/>
                </a:lnTo>
                <a:lnTo>
                  <a:pt x="405841" y="372605"/>
                </a:lnTo>
                <a:lnTo>
                  <a:pt x="433984" y="403644"/>
                </a:lnTo>
                <a:lnTo>
                  <a:pt x="471436" y="423557"/>
                </a:lnTo>
                <a:lnTo>
                  <a:pt x="515226" y="430580"/>
                </a:lnTo>
                <a:lnTo>
                  <a:pt x="566000" y="423722"/>
                </a:lnTo>
                <a:lnTo>
                  <a:pt x="610400" y="404139"/>
                </a:lnTo>
                <a:lnTo>
                  <a:pt x="646645" y="373329"/>
                </a:lnTo>
                <a:lnTo>
                  <a:pt x="672922" y="332803"/>
                </a:lnTo>
                <a:lnTo>
                  <a:pt x="687451" y="284073"/>
                </a:lnTo>
                <a:lnTo>
                  <a:pt x="687641" y="255333"/>
                </a:lnTo>
                <a:lnTo>
                  <a:pt x="687743" y="238874"/>
                </a:lnTo>
                <a:close/>
              </a:path>
              <a:path w="1557019" h="431165">
                <a:moveTo>
                  <a:pt x="1011224" y="279031"/>
                </a:moveTo>
                <a:lnTo>
                  <a:pt x="1010996" y="220421"/>
                </a:lnTo>
                <a:lnTo>
                  <a:pt x="991793" y="177050"/>
                </a:lnTo>
                <a:lnTo>
                  <a:pt x="957287" y="150152"/>
                </a:lnTo>
                <a:lnTo>
                  <a:pt x="911136" y="140919"/>
                </a:lnTo>
                <a:lnTo>
                  <a:pt x="886345" y="143700"/>
                </a:lnTo>
                <a:lnTo>
                  <a:pt x="863396" y="151472"/>
                </a:lnTo>
                <a:lnTo>
                  <a:pt x="842645" y="163334"/>
                </a:lnTo>
                <a:lnTo>
                  <a:pt x="824458" y="178384"/>
                </a:lnTo>
                <a:lnTo>
                  <a:pt x="829487" y="145948"/>
                </a:lnTo>
                <a:lnTo>
                  <a:pt x="750646" y="145948"/>
                </a:lnTo>
                <a:lnTo>
                  <a:pt x="706462" y="422744"/>
                </a:lnTo>
                <a:lnTo>
                  <a:pt x="785317" y="422744"/>
                </a:lnTo>
                <a:lnTo>
                  <a:pt x="807123" y="286867"/>
                </a:lnTo>
                <a:lnTo>
                  <a:pt x="816635" y="254495"/>
                </a:lnTo>
                <a:lnTo>
                  <a:pt x="833335" y="229616"/>
                </a:lnTo>
                <a:lnTo>
                  <a:pt x="855802" y="213652"/>
                </a:lnTo>
                <a:lnTo>
                  <a:pt x="882624" y="208026"/>
                </a:lnTo>
                <a:lnTo>
                  <a:pt x="906322" y="212928"/>
                </a:lnTo>
                <a:lnTo>
                  <a:pt x="923010" y="227596"/>
                </a:lnTo>
                <a:lnTo>
                  <a:pt x="931519" y="251904"/>
                </a:lnTo>
                <a:lnTo>
                  <a:pt x="930706" y="285750"/>
                </a:lnTo>
                <a:lnTo>
                  <a:pt x="908900" y="422744"/>
                </a:lnTo>
                <a:lnTo>
                  <a:pt x="988301" y="422744"/>
                </a:lnTo>
                <a:lnTo>
                  <a:pt x="1011224" y="279031"/>
                </a:lnTo>
                <a:close/>
              </a:path>
              <a:path w="1557019" h="431165">
                <a:moveTo>
                  <a:pt x="1299210" y="7835"/>
                </a:moveTo>
                <a:lnTo>
                  <a:pt x="1286319" y="4254"/>
                </a:lnTo>
                <a:lnTo>
                  <a:pt x="1273632" y="1816"/>
                </a:lnTo>
                <a:lnTo>
                  <a:pt x="1261148" y="444"/>
                </a:lnTo>
                <a:lnTo>
                  <a:pt x="1248879" y="0"/>
                </a:lnTo>
                <a:lnTo>
                  <a:pt x="1201216" y="7175"/>
                </a:lnTo>
                <a:lnTo>
                  <a:pt x="1163675" y="28448"/>
                </a:lnTo>
                <a:lnTo>
                  <a:pt x="1137145" y="63461"/>
                </a:lnTo>
                <a:lnTo>
                  <a:pt x="1122502" y="111836"/>
                </a:lnTo>
                <a:lnTo>
                  <a:pt x="1116914" y="145948"/>
                </a:lnTo>
                <a:lnTo>
                  <a:pt x="1058189" y="145948"/>
                </a:lnTo>
                <a:lnTo>
                  <a:pt x="1047572" y="214172"/>
                </a:lnTo>
                <a:lnTo>
                  <a:pt x="1106284" y="214172"/>
                </a:lnTo>
                <a:lnTo>
                  <a:pt x="1073289" y="422757"/>
                </a:lnTo>
                <a:lnTo>
                  <a:pt x="1152702" y="422757"/>
                </a:lnTo>
                <a:lnTo>
                  <a:pt x="1185138" y="214172"/>
                </a:lnTo>
                <a:lnTo>
                  <a:pt x="1262862" y="214172"/>
                </a:lnTo>
                <a:lnTo>
                  <a:pt x="1273492" y="145948"/>
                </a:lnTo>
                <a:lnTo>
                  <a:pt x="1196314" y="145948"/>
                </a:lnTo>
                <a:lnTo>
                  <a:pt x="1200226" y="121348"/>
                </a:lnTo>
                <a:lnTo>
                  <a:pt x="1207516" y="99529"/>
                </a:lnTo>
                <a:lnTo>
                  <a:pt x="1220711" y="84785"/>
                </a:lnTo>
                <a:lnTo>
                  <a:pt x="1238211" y="76441"/>
                </a:lnTo>
                <a:lnTo>
                  <a:pt x="1258392" y="73812"/>
                </a:lnTo>
                <a:lnTo>
                  <a:pt x="1265923" y="74129"/>
                </a:lnTo>
                <a:lnTo>
                  <a:pt x="1273416" y="75069"/>
                </a:lnTo>
                <a:lnTo>
                  <a:pt x="1280807" y="76644"/>
                </a:lnTo>
                <a:lnTo>
                  <a:pt x="1288034" y="78841"/>
                </a:lnTo>
                <a:lnTo>
                  <a:pt x="1299210" y="7835"/>
                </a:lnTo>
                <a:close/>
              </a:path>
              <a:path w="1557019" h="431165">
                <a:moveTo>
                  <a:pt x="1556435" y="281279"/>
                </a:moveTo>
                <a:lnTo>
                  <a:pt x="1554911" y="255549"/>
                </a:lnTo>
                <a:lnTo>
                  <a:pt x="1553705" y="235077"/>
                </a:lnTo>
                <a:lnTo>
                  <a:pt x="1553578" y="232930"/>
                </a:lnTo>
                <a:lnTo>
                  <a:pt x="1540268" y="197396"/>
                </a:lnTo>
                <a:lnTo>
                  <a:pt x="1538566" y="192849"/>
                </a:lnTo>
                <a:lnTo>
                  <a:pt x="1512785" y="162458"/>
                </a:lnTo>
                <a:lnTo>
                  <a:pt x="1488211" y="148996"/>
                </a:lnTo>
                <a:lnTo>
                  <a:pt x="1488211" y="255549"/>
                </a:lnTo>
                <a:lnTo>
                  <a:pt x="1342821" y="255549"/>
                </a:lnTo>
                <a:lnTo>
                  <a:pt x="1357553" y="230187"/>
                </a:lnTo>
                <a:lnTo>
                  <a:pt x="1377149" y="212001"/>
                </a:lnTo>
                <a:lnTo>
                  <a:pt x="1399997" y="201053"/>
                </a:lnTo>
                <a:lnTo>
                  <a:pt x="1424470" y="197396"/>
                </a:lnTo>
                <a:lnTo>
                  <a:pt x="1447241" y="200901"/>
                </a:lnTo>
                <a:lnTo>
                  <a:pt x="1466621" y="211582"/>
                </a:lnTo>
                <a:lnTo>
                  <a:pt x="1480845" y="229717"/>
                </a:lnTo>
                <a:lnTo>
                  <a:pt x="1488211" y="255549"/>
                </a:lnTo>
                <a:lnTo>
                  <a:pt x="1488211" y="148996"/>
                </a:lnTo>
                <a:lnTo>
                  <a:pt x="1477645" y="143192"/>
                </a:lnTo>
                <a:lnTo>
                  <a:pt x="1434528" y="136448"/>
                </a:lnTo>
                <a:lnTo>
                  <a:pt x="1382610" y="144132"/>
                </a:lnTo>
                <a:lnTo>
                  <a:pt x="1338414" y="165150"/>
                </a:lnTo>
                <a:lnTo>
                  <a:pt x="1303235" y="196469"/>
                </a:lnTo>
                <a:lnTo>
                  <a:pt x="1278369" y="235077"/>
                </a:lnTo>
                <a:lnTo>
                  <a:pt x="1265097" y="277914"/>
                </a:lnTo>
                <a:lnTo>
                  <a:pt x="1264907" y="326694"/>
                </a:lnTo>
                <a:lnTo>
                  <a:pt x="1279525" y="368338"/>
                </a:lnTo>
                <a:lnTo>
                  <a:pt x="1306601" y="400799"/>
                </a:lnTo>
                <a:lnTo>
                  <a:pt x="1343774" y="422033"/>
                </a:lnTo>
                <a:lnTo>
                  <a:pt x="1388681" y="430022"/>
                </a:lnTo>
                <a:lnTo>
                  <a:pt x="1426273" y="426732"/>
                </a:lnTo>
                <a:lnTo>
                  <a:pt x="1461300" y="416318"/>
                </a:lnTo>
                <a:lnTo>
                  <a:pt x="1492872" y="399199"/>
                </a:lnTo>
                <a:lnTo>
                  <a:pt x="1520088" y="375780"/>
                </a:lnTo>
                <a:lnTo>
                  <a:pt x="1509001" y="366268"/>
                </a:lnTo>
                <a:lnTo>
                  <a:pt x="1473111" y="335521"/>
                </a:lnTo>
                <a:lnTo>
                  <a:pt x="1458112" y="348107"/>
                </a:lnTo>
                <a:lnTo>
                  <a:pt x="1440332" y="357809"/>
                </a:lnTo>
                <a:lnTo>
                  <a:pt x="1420355" y="364058"/>
                </a:lnTo>
                <a:lnTo>
                  <a:pt x="1398739" y="366268"/>
                </a:lnTo>
                <a:lnTo>
                  <a:pt x="1374851" y="362254"/>
                </a:lnTo>
                <a:lnTo>
                  <a:pt x="1354772" y="350545"/>
                </a:lnTo>
                <a:lnTo>
                  <a:pt x="1340472" y="331584"/>
                </a:lnTo>
                <a:lnTo>
                  <a:pt x="1333868" y="305879"/>
                </a:lnTo>
                <a:lnTo>
                  <a:pt x="1552511" y="305879"/>
                </a:lnTo>
                <a:lnTo>
                  <a:pt x="1555877" y="289102"/>
                </a:lnTo>
                <a:lnTo>
                  <a:pt x="1556435" y="281279"/>
                </a:lnTo>
                <a:close/>
              </a:path>
            </a:pathLst>
          </a:custGeom>
          <a:solidFill>
            <a:srgbClr val="F4E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61609" y="10512022"/>
            <a:ext cx="436880" cy="436880"/>
            <a:chOff x="361609" y="10512022"/>
            <a:chExt cx="436880" cy="436880"/>
          </a:xfrm>
        </p:grpSpPr>
        <p:sp>
          <p:nvSpPr>
            <p:cNvPr id="7" name="object 7"/>
            <p:cNvSpPr/>
            <p:nvPr/>
          </p:nvSpPr>
          <p:spPr>
            <a:xfrm>
              <a:off x="361609" y="10512022"/>
              <a:ext cx="436880" cy="436880"/>
            </a:xfrm>
            <a:custGeom>
              <a:avLst/>
              <a:gdLst/>
              <a:ahLst/>
              <a:cxnLst/>
              <a:rect l="l" t="t" r="r" b="b"/>
              <a:pathLst>
                <a:path w="436880" h="436879">
                  <a:moveTo>
                    <a:pt x="218349" y="0"/>
                  </a:moveTo>
                  <a:lnTo>
                    <a:pt x="168283" y="5766"/>
                  </a:lnTo>
                  <a:lnTo>
                    <a:pt x="122323" y="22192"/>
                  </a:lnTo>
                  <a:lnTo>
                    <a:pt x="81782" y="47967"/>
                  </a:lnTo>
                  <a:lnTo>
                    <a:pt x="47968" y="81780"/>
                  </a:lnTo>
                  <a:lnTo>
                    <a:pt x="22192" y="122320"/>
                  </a:lnTo>
                  <a:lnTo>
                    <a:pt x="5766" y="168276"/>
                  </a:lnTo>
                  <a:lnTo>
                    <a:pt x="0" y="218338"/>
                  </a:lnTo>
                  <a:lnTo>
                    <a:pt x="5766" y="268401"/>
                  </a:lnTo>
                  <a:lnTo>
                    <a:pt x="22192" y="314357"/>
                  </a:lnTo>
                  <a:lnTo>
                    <a:pt x="47968" y="354897"/>
                  </a:lnTo>
                  <a:lnTo>
                    <a:pt x="81782" y="388710"/>
                  </a:lnTo>
                  <a:lnTo>
                    <a:pt x="122323" y="414485"/>
                  </a:lnTo>
                  <a:lnTo>
                    <a:pt x="168283" y="430911"/>
                  </a:lnTo>
                  <a:lnTo>
                    <a:pt x="218349" y="436677"/>
                  </a:lnTo>
                  <a:lnTo>
                    <a:pt x="268411" y="430911"/>
                  </a:lnTo>
                  <a:lnTo>
                    <a:pt x="314368" y="414485"/>
                  </a:lnTo>
                  <a:lnTo>
                    <a:pt x="354908" y="388710"/>
                  </a:lnTo>
                  <a:lnTo>
                    <a:pt x="388720" y="354897"/>
                  </a:lnTo>
                  <a:lnTo>
                    <a:pt x="414495" y="314357"/>
                  </a:lnTo>
                  <a:lnTo>
                    <a:pt x="430921" y="268401"/>
                  </a:lnTo>
                  <a:lnTo>
                    <a:pt x="436688" y="218338"/>
                  </a:lnTo>
                  <a:lnTo>
                    <a:pt x="430921" y="168276"/>
                  </a:lnTo>
                  <a:lnTo>
                    <a:pt x="414495" y="122320"/>
                  </a:lnTo>
                  <a:lnTo>
                    <a:pt x="388720" y="81780"/>
                  </a:lnTo>
                  <a:lnTo>
                    <a:pt x="354908" y="47967"/>
                  </a:lnTo>
                  <a:lnTo>
                    <a:pt x="314368" y="22192"/>
                  </a:lnTo>
                  <a:lnTo>
                    <a:pt x="268411" y="5766"/>
                  </a:lnTo>
                  <a:lnTo>
                    <a:pt x="218349" y="0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8124" y="10626947"/>
              <a:ext cx="283845" cy="207010"/>
            </a:xfrm>
            <a:custGeom>
              <a:avLst/>
              <a:gdLst/>
              <a:ahLst/>
              <a:cxnLst/>
              <a:rect l="l" t="t" r="r" b="b"/>
              <a:pathLst>
                <a:path w="283845" h="207009">
                  <a:moveTo>
                    <a:pt x="214249" y="97739"/>
                  </a:moveTo>
                  <a:lnTo>
                    <a:pt x="0" y="97739"/>
                  </a:lnTo>
                  <a:lnTo>
                    <a:pt x="0" y="117411"/>
                  </a:lnTo>
                  <a:lnTo>
                    <a:pt x="214249" y="117411"/>
                  </a:lnTo>
                  <a:lnTo>
                    <a:pt x="214249" y="97739"/>
                  </a:lnTo>
                  <a:close/>
                </a:path>
                <a:path w="283845" h="207009">
                  <a:moveTo>
                    <a:pt x="283641" y="99923"/>
                  </a:moveTo>
                  <a:lnTo>
                    <a:pt x="176479" y="0"/>
                  </a:lnTo>
                  <a:lnTo>
                    <a:pt x="163068" y="14389"/>
                  </a:lnTo>
                  <a:lnTo>
                    <a:pt x="255333" y="100418"/>
                  </a:lnTo>
                  <a:lnTo>
                    <a:pt x="162826" y="192925"/>
                  </a:lnTo>
                  <a:lnTo>
                    <a:pt x="176733" y="206832"/>
                  </a:lnTo>
                  <a:lnTo>
                    <a:pt x="283641" y="99923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060923" y="782224"/>
            <a:ext cx="16034385" cy="9157970"/>
            <a:chOff x="3060923" y="782224"/>
            <a:chExt cx="16034385" cy="9157970"/>
          </a:xfrm>
        </p:grpSpPr>
        <p:sp>
          <p:nvSpPr>
            <p:cNvPr id="10" name="object 10"/>
            <p:cNvSpPr/>
            <p:nvPr/>
          </p:nvSpPr>
          <p:spPr>
            <a:xfrm>
              <a:off x="10666973" y="8377420"/>
              <a:ext cx="2599690" cy="73660"/>
            </a:xfrm>
            <a:custGeom>
              <a:avLst/>
              <a:gdLst/>
              <a:ahLst/>
              <a:cxnLst/>
              <a:rect l="l" t="t" r="r" b="b"/>
              <a:pathLst>
                <a:path w="2599690" h="73659">
                  <a:moveTo>
                    <a:pt x="2599177" y="0"/>
                  </a:moveTo>
                  <a:lnTo>
                    <a:pt x="0" y="0"/>
                  </a:lnTo>
                  <a:lnTo>
                    <a:pt x="0" y="73296"/>
                  </a:lnTo>
                  <a:lnTo>
                    <a:pt x="2599177" y="73296"/>
                  </a:lnTo>
                  <a:lnTo>
                    <a:pt x="2599177" y="0"/>
                  </a:lnTo>
                  <a:close/>
                </a:path>
              </a:pathLst>
            </a:custGeom>
            <a:solidFill>
              <a:srgbClr val="FFE6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9582" y="782224"/>
              <a:ext cx="14105292" cy="915752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619881" y="1289259"/>
              <a:ext cx="6090285" cy="3022600"/>
            </a:xfrm>
            <a:custGeom>
              <a:avLst/>
              <a:gdLst/>
              <a:ahLst/>
              <a:cxnLst/>
              <a:rect l="l" t="t" r="r" b="b"/>
              <a:pathLst>
                <a:path w="6090284" h="3022600">
                  <a:moveTo>
                    <a:pt x="801687" y="2625344"/>
                  </a:moveTo>
                  <a:lnTo>
                    <a:pt x="795667" y="2566606"/>
                  </a:lnTo>
                  <a:lnTo>
                    <a:pt x="777659" y="2518232"/>
                  </a:lnTo>
                  <a:lnTo>
                    <a:pt x="749401" y="2480208"/>
                  </a:lnTo>
                  <a:lnTo>
                    <a:pt x="712711" y="2452535"/>
                  </a:lnTo>
                  <a:lnTo>
                    <a:pt x="669124" y="2435656"/>
                  </a:lnTo>
                  <a:lnTo>
                    <a:pt x="620179" y="2430030"/>
                  </a:lnTo>
                  <a:lnTo>
                    <a:pt x="598271" y="2431097"/>
                  </a:lnTo>
                  <a:lnTo>
                    <a:pt x="558139" y="2439238"/>
                  </a:lnTo>
                  <a:lnTo>
                    <a:pt x="517702" y="2456777"/>
                  </a:lnTo>
                  <a:lnTo>
                    <a:pt x="483958" y="2482342"/>
                  </a:lnTo>
                  <a:lnTo>
                    <a:pt x="455942" y="2516365"/>
                  </a:lnTo>
                  <a:lnTo>
                    <a:pt x="437400" y="2555151"/>
                  </a:lnTo>
                  <a:lnTo>
                    <a:pt x="435571" y="2548166"/>
                  </a:lnTo>
                  <a:lnTo>
                    <a:pt x="408520" y="2490622"/>
                  </a:lnTo>
                  <a:lnTo>
                    <a:pt x="370332" y="2451887"/>
                  </a:lnTo>
                  <a:lnTo>
                    <a:pt x="320357" y="2432456"/>
                  </a:lnTo>
                  <a:lnTo>
                    <a:pt x="290918" y="2430030"/>
                  </a:lnTo>
                  <a:lnTo>
                    <a:pt x="270357" y="2431097"/>
                  </a:lnTo>
                  <a:lnTo>
                    <a:pt x="271602" y="2431097"/>
                  </a:lnTo>
                  <a:lnTo>
                    <a:pt x="253911" y="2433929"/>
                  </a:lnTo>
                  <a:lnTo>
                    <a:pt x="201866" y="2454465"/>
                  </a:lnTo>
                  <a:lnTo>
                    <a:pt x="171691" y="2478367"/>
                  </a:lnTo>
                  <a:lnTo>
                    <a:pt x="146177" y="2510726"/>
                  </a:lnTo>
                  <a:lnTo>
                    <a:pt x="129857" y="2545473"/>
                  </a:lnTo>
                  <a:lnTo>
                    <a:pt x="129857" y="2576766"/>
                  </a:lnTo>
                  <a:lnTo>
                    <a:pt x="129197" y="2558923"/>
                  </a:lnTo>
                  <a:lnTo>
                    <a:pt x="129730" y="2573312"/>
                  </a:lnTo>
                  <a:lnTo>
                    <a:pt x="129755" y="2573769"/>
                  </a:lnTo>
                  <a:lnTo>
                    <a:pt x="129857" y="2576766"/>
                  </a:lnTo>
                  <a:lnTo>
                    <a:pt x="129857" y="2545473"/>
                  </a:lnTo>
                  <a:lnTo>
                    <a:pt x="128905" y="2547886"/>
                  </a:lnTo>
                  <a:lnTo>
                    <a:pt x="128955" y="2552395"/>
                  </a:lnTo>
                  <a:lnTo>
                    <a:pt x="128854" y="2549664"/>
                  </a:lnTo>
                  <a:lnTo>
                    <a:pt x="128803" y="2548166"/>
                  </a:lnTo>
                  <a:lnTo>
                    <a:pt x="125044" y="2447163"/>
                  </a:lnTo>
                  <a:lnTo>
                    <a:pt x="124993" y="2445626"/>
                  </a:lnTo>
                  <a:lnTo>
                    <a:pt x="124879" y="2442692"/>
                  </a:lnTo>
                  <a:lnTo>
                    <a:pt x="124777" y="2439746"/>
                  </a:lnTo>
                  <a:lnTo>
                    <a:pt x="124752" y="2439238"/>
                  </a:lnTo>
                  <a:lnTo>
                    <a:pt x="0" y="2439238"/>
                  </a:lnTo>
                  <a:lnTo>
                    <a:pt x="0" y="3010839"/>
                  </a:lnTo>
                  <a:lnTo>
                    <a:pt x="132930" y="3010839"/>
                  </a:lnTo>
                  <a:lnTo>
                    <a:pt x="132930" y="2660624"/>
                  </a:lnTo>
                  <a:lnTo>
                    <a:pt x="133819" y="2642209"/>
                  </a:lnTo>
                  <a:lnTo>
                    <a:pt x="136512" y="2625344"/>
                  </a:lnTo>
                  <a:lnTo>
                    <a:pt x="140982" y="2610002"/>
                  </a:lnTo>
                  <a:lnTo>
                    <a:pt x="147256" y="2596197"/>
                  </a:lnTo>
                  <a:lnTo>
                    <a:pt x="154940" y="2584107"/>
                  </a:lnTo>
                  <a:lnTo>
                    <a:pt x="155028" y="2583954"/>
                  </a:lnTo>
                  <a:lnTo>
                    <a:pt x="185851" y="2556827"/>
                  </a:lnTo>
                  <a:lnTo>
                    <a:pt x="224828" y="2544394"/>
                  </a:lnTo>
                  <a:lnTo>
                    <a:pt x="224447" y="2544394"/>
                  </a:lnTo>
                  <a:lnTo>
                    <a:pt x="277876" y="2550122"/>
                  </a:lnTo>
                  <a:lnTo>
                    <a:pt x="320535" y="2583954"/>
                  </a:lnTo>
                  <a:lnTo>
                    <a:pt x="320662" y="2584107"/>
                  </a:lnTo>
                  <a:lnTo>
                    <a:pt x="329133" y="2600477"/>
                  </a:lnTo>
                  <a:lnTo>
                    <a:pt x="334213" y="2618994"/>
                  </a:lnTo>
                  <a:lnTo>
                    <a:pt x="335902" y="2639657"/>
                  </a:lnTo>
                  <a:lnTo>
                    <a:pt x="335902" y="3010839"/>
                  </a:lnTo>
                  <a:lnTo>
                    <a:pt x="465772" y="3010839"/>
                  </a:lnTo>
                  <a:lnTo>
                    <a:pt x="465772" y="2651925"/>
                  </a:lnTo>
                  <a:lnTo>
                    <a:pt x="466547" y="2636316"/>
                  </a:lnTo>
                  <a:lnTo>
                    <a:pt x="468896" y="2621699"/>
                  </a:lnTo>
                  <a:lnTo>
                    <a:pt x="472821" y="2608072"/>
                  </a:lnTo>
                  <a:lnTo>
                    <a:pt x="478307" y="2595422"/>
                  </a:lnTo>
                  <a:lnTo>
                    <a:pt x="485152" y="2584107"/>
                  </a:lnTo>
                  <a:lnTo>
                    <a:pt x="485241" y="2583954"/>
                  </a:lnTo>
                  <a:lnTo>
                    <a:pt x="514337" y="2557335"/>
                  </a:lnTo>
                  <a:lnTo>
                    <a:pt x="554228" y="2544394"/>
                  </a:lnTo>
                  <a:lnTo>
                    <a:pt x="569569" y="2543530"/>
                  </a:lnTo>
                  <a:lnTo>
                    <a:pt x="590715" y="2545181"/>
                  </a:lnTo>
                  <a:lnTo>
                    <a:pt x="589724" y="2545181"/>
                  </a:lnTo>
                  <a:lnTo>
                    <a:pt x="607517" y="2549664"/>
                  </a:lnTo>
                  <a:lnTo>
                    <a:pt x="652348" y="2582138"/>
                  </a:lnTo>
                  <a:lnTo>
                    <a:pt x="666927" y="2620988"/>
                  </a:lnTo>
                  <a:lnTo>
                    <a:pt x="668743" y="2645791"/>
                  </a:lnTo>
                  <a:lnTo>
                    <a:pt x="668743" y="3010839"/>
                  </a:lnTo>
                  <a:lnTo>
                    <a:pt x="801687" y="3010839"/>
                  </a:lnTo>
                  <a:lnTo>
                    <a:pt x="801687" y="2625344"/>
                  </a:lnTo>
                  <a:close/>
                </a:path>
                <a:path w="6090284" h="3022600">
                  <a:moveTo>
                    <a:pt x="1161618" y="1283538"/>
                  </a:moveTo>
                  <a:lnTo>
                    <a:pt x="1155141" y="1282509"/>
                  </a:lnTo>
                  <a:lnTo>
                    <a:pt x="1147305" y="1281658"/>
                  </a:lnTo>
                  <a:lnTo>
                    <a:pt x="1128890" y="1280287"/>
                  </a:lnTo>
                  <a:lnTo>
                    <a:pt x="1120546" y="1279956"/>
                  </a:lnTo>
                  <a:lnTo>
                    <a:pt x="1113040" y="1279956"/>
                  </a:lnTo>
                  <a:lnTo>
                    <a:pt x="1066647" y="1286662"/>
                  </a:lnTo>
                  <a:lnTo>
                    <a:pt x="1025626" y="1306791"/>
                  </a:lnTo>
                  <a:lnTo>
                    <a:pt x="993025" y="1339329"/>
                  </a:lnTo>
                  <a:lnTo>
                    <a:pt x="971931" y="1383233"/>
                  </a:lnTo>
                  <a:lnTo>
                    <a:pt x="965796" y="1383233"/>
                  </a:lnTo>
                  <a:lnTo>
                    <a:pt x="965796" y="1287614"/>
                  </a:lnTo>
                  <a:lnTo>
                    <a:pt x="836955" y="1287614"/>
                  </a:lnTo>
                  <a:lnTo>
                    <a:pt x="836955" y="1859229"/>
                  </a:lnTo>
                  <a:lnTo>
                    <a:pt x="969886" y="1859229"/>
                  </a:lnTo>
                  <a:lnTo>
                    <a:pt x="969886" y="1522806"/>
                  </a:lnTo>
                  <a:lnTo>
                    <a:pt x="970927" y="1505191"/>
                  </a:lnTo>
                  <a:lnTo>
                    <a:pt x="986497" y="1458645"/>
                  </a:lnTo>
                  <a:lnTo>
                    <a:pt x="1018616" y="1423606"/>
                  </a:lnTo>
                  <a:lnTo>
                    <a:pt x="1063764" y="1403045"/>
                  </a:lnTo>
                  <a:lnTo>
                    <a:pt x="1098727" y="1399082"/>
                  </a:lnTo>
                  <a:lnTo>
                    <a:pt x="1107706" y="1399209"/>
                  </a:lnTo>
                  <a:lnTo>
                    <a:pt x="1150874" y="1403299"/>
                  </a:lnTo>
                  <a:lnTo>
                    <a:pt x="1161618" y="1405724"/>
                  </a:lnTo>
                  <a:lnTo>
                    <a:pt x="1161618" y="1283538"/>
                  </a:lnTo>
                  <a:close/>
                </a:path>
                <a:path w="6090284" h="3022600">
                  <a:moveTo>
                    <a:pt x="1357947" y="422821"/>
                  </a:moveTo>
                  <a:lnTo>
                    <a:pt x="1355979" y="377113"/>
                  </a:lnTo>
                  <a:lnTo>
                    <a:pt x="1350086" y="335076"/>
                  </a:lnTo>
                  <a:lnTo>
                    <a:pt x="1340256" y="296722"/>
                  </a:lnTo>
                  <a:lnTo>
                    <a:pt x="1313345" y="238252"/>
                  </a:lnTo>
                  <a:lnTo>
                    <a:pt x="1308989" y="230593"/>
                  </a:lnTo>
                  <a:lnTo>
                    <a:pt x="1289621" y="204317"/>
                  </a:lnTo>
                  <a:lnTo>
                    <a:pt x="1267117" y="181457"/>
                  </a:lnTo>
                  <a:lnTo>
                    <a:pt x="1241894" y="162585"/>
                  </a:lnTo>
                  <a:lnTo>
                    <a:pt x="1221435" y="151587"/>
                  </a:lnTo>
                  <a:lnTo>
                    <a:pt x="1221435" y="422325"/>
                  </a:lnTo>
                  <a:lnTo>
                    <a:pt x="1220470" y="448221"/>
                  </a:lnTo>
                  <a:lnTo>
                    <a:pt x="1212811" y="495896"/>
                  </a:lnTo>
                  <a:lnTo>
                    <a:pt x="1197495" y="537641"/>
                  </a:lnTo>
                  <a:lnTo>
                    <a:pt x="1174750" y="570877"/>
                  </a:lnTo>
                  <a:lnTo>
                    <a:pt x="1144612" y="594766"/>
                  </a:lnTo>
                  <a:lnTo>
                    <a:pt x="1107020" y="606971"/>
                  </a:lnTo>
                  <a:lnTo>
                    <a:pt x="1106385" y="606971"/>
                  </a:lnTo>
                  <a:lnTo>
                    <a:pt x="1085951" y="608418"/>
                  </a:lnTo>
                  <a:lnTo>
                    <a:pt x="1045743" y="602602"/>
                  </a:lnTo>
                  <a:lnTo>
                    <a:pt x="997775" y="572363"/>
                  </a:lnTo>
                  <a:lnTo>
                    <a:pt x="974775" y="539762"/>
                  </a:lnTo>
                  <a:lnTo>
                    <a:pt x="959231" y="498144"/>
                  </a:lnTo>
                  <a:lnTo>
                    <a:pt x="951433" y="449326"/>
                  </a:lnTo>
                  <a:lnTo>
                    <a:pt x="950468" y="422325"/>
                  </a:lnTo>
                  <a:lnTo>
                    <a:pt x="951395" y="396455"/>
                  </a:lnTo>
                  <a:lnTo>
                    <a:pt x="951433" y="395363"/>
                  </a:lnTo>
                  <a:lnTo>
                    <a:pt x="959231" y="346925"/>
                  </a:lnTo>
                  <a:lnTo>
                    <a:pt x="974763" y="305993"/>
                  </a:lnTo>
                  <a:lnTo>
                    <a:pt x="997635" y="273913"/>
                  </a:lnTo>
                  <a:lnTo>
                    <a:pt x="1045425" y="244005"/>
                  </a:lnTo>
                  <a:lnTo>
                    <a:pt x="1064615" y="239737"/>
                  </a:lnTo>
                  <a:lnTo>
                    <a:pt x="1064133" y="239737"/>
                  </a:lnTo>
                  <a:lnTo>
                    <a:pt x="1085951" y="238252"/>
                  </a:lnTo>
                  <a:lnTo>
                    <a:pt x="1107516" y="239737"/>
                  </a:lnTo>
                  <a:lnTo>
                    <a:pt x="1127226" y="244195"/>
                  </a:lnTo>
                  <a:lnTo>
                    <a:pt x="1161110" y="262039"/>
                  </a:lnTo>
                  <a:lnTo>
                    <a:pt x="1187500" y="290283"/>
                  </a:lnTo>
                  <a:lnTo>
                    <a:pt x="1206347" y="327482"/>
                  </a:lnTo>
                  <a:lnTo>
                    <a:pt x="1217663" y="372021"/>
                  </a:lnTo>
                  <a:lnTo>
                    <a:pt x="1221435" y="422325"/>
                  </a:lnTo>
                  <a:lnTo>
                    <a:pt x="1221435" y="151587"/>
                  </a:lnTo>
                  <a:lnTo>
                    <a:pt x="1214462" y="147828"/>
                  </a:lnTo>
                  <a:lnTo>
                    <a:pt x="1185392" y="137274"/>
                  </a:lnTo>
                  <a:lnTo>
                    <a:pt x="1154645" y="130949"/>
                  </a:lnTo>
                  <a:lnTo>
                    <a:pt x="1122248" y="128841"/>
                  </a:lnTo>
                  <a:lnTo>
                    <a:pt x="1098080" y="129921"/>
                  </a:lnTo>
                  <a:lnTo>
                    <a:pt x="1056525" y="138480"/>
                  </a:lnTo>
                  <a:lnTo>
                    <a:pt x="1010081" y="164706"/>
                  </a:lnTo>
                  <a:lnTo>
                    <a:pt x="978865" y="198183"/>
                  </a:lnTo>
                  <a:lnTo>
                    <a:pt x="958646" y="230593"/>
                  </a:lnTo>
                  <a:lnTo>
                    <a:pt x="949947" y="230593"/>
                  </a:lnTo>
                  <a:lnTo>
                    <a:pt x="949947" y="136004"/>
                  </a:lnTo>
                  <a:lnTo>
                    <a:pt x="820077" y="136004"/>
                  </a:lnTo>
                  <a:lnTo>
                    <a:pt x="820077" y="921321"/>
                  </a:lnTo>
                  <a:lnTo>
                    <a:pt x="953020" y="921321"/>
                  </a:lnTo>
                  <a:lnTo>
                    <a:pt x="953020" y="617105"/>
                  </a:lnTo>
                  <a:lnTo>
                    <a:pt x="958646" y="617105"/>
                  </a:lnTo>
                  <a:lnTo>
                    <a:pt x="979157" y="649516"/>
                  </a:lnTo>
                  <a:lnTo>
                    <a:pt x="1011034" y="682879"/>
                  </a:lnTo>
                  <a:lnTo>
                    <a:pt x="1057795" y="708482"/>
                  </a:lnTo>
                  <a:lnTo>
                    <a:pt x="1098435" y="716788"/>
                  </a:lnTo>
                  <a:lnTo>
                    <a:pt x="1121740" y="717829"/>
                  </a:lnTo>
                  <a:lnTo>
                    <a:pt x="1154823" y="715670"/>
                  </a:lnTo>
                  <a:lnTo>
                    <a:pt x="1215542" y="698423"/>
                  </a:lnTo>
                  <a:lnTo>
                    <a:pt x="1268450" y="664095"/>
                  </a:lnTo>
                  <a:lnTo>
                    <a:pt x="1308163" y="617105"/>
                  </a:lnTo>
                  <a:lnTo>
                    <a:pt x="1310513" y="613867"/>
                  </a:lnTo>
                  <a:lnTo>
                    <a:pt x="1340688" y="548119"/>
                  </a:lnTo>
                  <a:lnTo>
                    <a:pt x="1350276" y="509866"/>
                  </a:lnTo>
                  <a:lnTo>
                    <a:pt x="1356029" y="468109"/>
                  </a:lnTo>
                  <a:lnTo>
                    <a:pt x="1357947" y="422821"/>
                  </a:lnTo>
                  <a:close/>
                </a:path>
                <a:path w="6090284" h="3022600">
                  <a:moveTo>
                    <a:pt x="1480654" y="2726055"/>
                  </a:moveTo>
                  <a:lnTo>
                    <a:pt x="1478686" y="2680347"/>
                  </a:lnTo>
                  <a:lnTo>
                    <a:pt x="1472793" y="2638310"/>
                  </a:lnTo>
                  <a:lnTo>
                    <a:pt x="1462963" y="2599956"/>
                  </a:lnTo>
                  <a:lnTo>
                    <a:pt x="1436039" y="2541486"/>
                  </a:lnTo>
                  <a:lnTo>
                    <a:pt x="1432128" y="2534412"/>
                  </a:lnTo>
                  <a:lnTo>
                    <a:pt x="1389811" y="2484691"/>
                  </a:lnTo>
                  <a:lnTo>
                    <a:pt x="1344129" y="2454808"/>
                  </a:lnTo>
                  <a:lnTo>
                    <a:pt x="1344129" y="2725559"/>
                  </a:lnTo>
                  <a:lnTo>
                    <a:pt x="1343177" y="2751455"/>
                  </a:lnTo>
                  <a:lnTo>
                    <a:pt x="1335506" y="2799118"/>
                  </a:lnTo>
                  <a:lnTo>
                    <a:pt x="1320203" y="2840875"/>
                  </a:lnTo>
                  <a:lnTo>
                    <a:pt x="1297457" y="2874111"/>
                  </a:lnTo>
                  <a:lnTo>
                    <a:pt x="1267320" y="2897987"/>
                  </a:lnTo>
                  <a:lnTo>
                    <a:pt x="1229715" y="2910205"/>
                  </a:lnTo>
                  <a:lnTo>
                    <a:pt x="1229093" y="2910205"/>
                  </a:lnTo>
                  <a:lnTo>
                    <a:pt x="1208646" y="2911652"/>
                  </a:lnTo>
                  <a:lnTo>
                    <a:pt x="1168450" y="2905836"/>
                  </a:lnTo>
                  <a:lnTo>
                    <a:pt x="1120482" y="2875584"/>
                  </a:lnTo>
                  <a:lnTo>
                    <a:pt x="1097483" y="2842996"/>
                  </a:lnTo>
                  <a:lnTo>
                    <a:pt x="1081938" y="2801378"/>
                  </a:lnTo>
                  <a:lnTo>
                    <a:pt x="1074140" y="2752560"/>
                  </a:lnTo>
                  <a:lnTo>
                    <a:pt x="1073175" y="2725559"/>
                  </a:lnTo>
                  <a:lnTo>
                    <a:pt x="1074102" y="2699677"/>
                  </a:lnTo>
                  <a:lnTo>
                    <a:pt x="1074140" y="2698597"/>
                  </a:lnTo>
                  <a:lnTo>
                    <a:pt x="1081938" y="2650159"/>
                  </a:lnTo>
                  <a:lnTo>
                    <a:pt x="1097457" y="2609227"/>
                  </a:lnTo>
                  <a:lnTo>
                    <a:pt x="1120343" y="2577134"/>
                  </a:lnTo>
                  <a:lnTo>
                    <a:pt x="1168133" y="2547239"/>
                  </a:lnTo>
                  <a:lnTo>
                    <a:pt x="1187310" y="2542971"/>
                  </a:lnTo>
                  <a:lnTo>
                    <a:pt x="1186827" y="2542971"/>
                  </a:lnTo>
                  <a:lnTo>
                    <a:pt x="1208646" y="2541486"/>
                  </a:lnTo>
                  <a:lnTo>
                    <a:pt x="1230223" y="2542971"/>
                  </a:lnTo>
                  <a:lnTo>
                    <a:pt x="1249934" y="2547429"/>
                  </a:lnTo>
                  <a:lnTo>
                    <a:pt x="1283817" y="2565260"/>
                  </a:lnTo>
                  <a:lnTo>
                    <a:pt x="1310195" y="2593517"/>
                  </a:lnTo>
                  <a:lnTo>
                    <a:pt x="1329055" y="2630703"/>
                  </a:lnTo>
                  <a:lnTo>
                    <a:pt x="1340370" y="2675255"/>
                  </a:lnTo>
                  <a:lnTo>
                    <a:pt x="1343063" y="2698597"/>
                  </a:lnTo>
                  <a:lnTo>
                    <a:pt x="1343190" y="2699677"/>
                  </a:lnTo>
                  <a:lnTo>
                    <a:pt x="1344129" y="2725559"/>
                  </a:lnTo>
                  <a:lnTo>
                    <a:pt x="1344129" y="2454808"/>
                  </a:lnTo>
                  <a:lnTo>
                    <a:pt x="1337170" y="2451062"/>
                  </a:lnTo>
                  <a:lnTo>
                    <a:pt x="1308087" y="2440508"/>
                  </a:lnTo>
                  <a:lnTo>
                    <a:pt x="1277353" y="2434183"/>
                  </a:lnTo>
                  <a:lnTo>
                    <a:pt x="1244955" y="2432075"/>
                  </a:lnTo>
                  <a:lnTo>
                    <a:pt x="1220774" y="2433142"/>
                  </a:lnTo>
                  <a:lnTo>
                    <a:pt x="1179233" y="2441714"/>
                  </a:lnTo>
                  <a:lnTo>
                    <a:pt x="1132789" y="2467940"/>
                  </a:lnTo>
                  <a:lnTo>
                    <a:pt x="1101572" y="2501417"/>
                  </a:lnTo>
                  <a:lnTo>
                    <a:pt x="1081341" y="2533815"/>
                  </a:lnTo>
                  <a:lnTo>
                    <a:pt x="1075728" y="2533815"/>
                  </a:lnTo>
                  <a:lnTo>
                    <a:pt x="1075728" y="2249043"/>
                  </a:lnTo>
                  <a:lnTo>
                    <a:pt x="942784" y="2249043"/>
                  </a:lnTo>
                  <a:lnTo>
                    <a:pt x="942784" y="3010839"/>
                  </a:lnTo>
                  <a:lnTo>
                    <a:pt x="1072654" y="3010839"/>
                  </a:lnTo>
                  <a:lnTo>
                    <a:pt x="1072654" y="2920339"/>
                  </a:lnTo>
                  <a:lnTo>
                    <a:pt x="1081341" y="2920339"/>
                  </a:lnTo>
                  <a:lnTo>
                    <a:pt x="1101864" y="2952750"/>
                  </a:lnTo>
                  <a:lnTo>
                    <a:pt x="1133741" y="2986113"/>
                  </a:lnTo>
                  <a:lnTo>
                    <a:pt x="1180490" y="3011716"/>
                  </a:lnTo>
                  <a:lnTo>
                    <a:pt x="1221143" y="3020022"/>
                  </a:lnTo>
                  <a:lnTo>
                    <a:pt x="1244447" y="3021063"/>
                  </a:lnTo>
                  <a:lnTo>
                    <a:pt x="1277531" y="3018904"/>
                  </a:lnTo>
                  <a:lnTo>
                    <a:pt x="1338237" y="3001657"/>
                  </a:lnTo>
                  <a:lnTo>
                    <a:pt x="1391158" y="2967329"/>
                  </a:lnTo>
                  <a:lnTo>
                    <a:pt x="1430870" y="2920339"/>
                  </a:lnTo>
                  <a:lnTo>
                    <a:pt x="1433220" y="2917101"/>
                  </a:lnTo>
                  <a:lnTo>
                    <a:pt x="1463395" y="2851353"/>
                  </a:lnTo>
                  <a:lnTo>
                    <a:pt x="1472984" y="2813100"/>
                  </a:lnTo>
                  <a:lnTo>
                    <a:pt x="1478737" y="2771343"/>
                  </a:lnTo>
                  <a:lnTo>
                    <a:pt x="1480654" y="2726055"/>
                  </a:lnTo>
                  <a:close/>
                </a:path>
                <a:path w="6090284" h="3022600">
                  <a:moveTo>
                    <a:pt x="1703044" y="1477302"/>
                  </a:moveTo>
                  <a:lnTo>
                    <a:pt x="1701736" y="1449895"/>
                  </a:lnTo>
                  <a:lnTo>
                    <a:pt x="1697812" y="1424901"/>
                  </a:lnTo>
                  <a:lnTo>
                    <a:pt x="1691259" y="1402334"/>
                  </a:lnTo>
                  <a:lnTo>
                    <a:pt x="1682318" y="1382725"/>
                  </a:lnTo>
                  <a:lnTo>
                    <a:pt x="1682089" y="1382204"/>
                  </a:lnTo>
                  <a:lnTo>
                    <a:pt x="1657807" y="1348206"/>
                  </a:lnTo>
                  <a:lnTo>
                    <a:pt x="1626870" y="1321879"/>
                  </a:lnTo>
                  <a:lnTo>
                    <a:pt x="1590890" y="1302639"/>
                  </a:lnTo>
                  <a:lnTo>
                    <a:pt x="1571142" y="1295336"/>
                  </a:lnTo>
                  <a:lnTo>
                    <a:pt x="1571142" y="1586712"/>
                  </a:lnTo>
                  <a:lnTo>
                    <a:pt x="1571142" y="1654327"/>
                  </a:lnTo>
                  <a:lnTo>
                    <a:pt x="1561922" y="1698688"/>
                  </a:lnTo>
                  <a:lnTo>
                    <a:pt x="1534591" y="1736966"/>
                  </a:lnTo>
                  <a:lnTo>
                    <a:pt x="1492326" y="1763102"/>
                  </a:lnTo>
                  <a:lnTo>
                    <a:pt x="1436687" y="1772310"/>
                  </a:lnTo>
                  <a:lnTo>
                    <a:pt x="1423022" y="1771764"/>
                  </a:lnTo>
                  <a:lnTo>
                    <a:pt x="1376540" y="1758784"/>
                  </a:lnTo>
                  <a:lnTo>
                    <a:pt x="1347101" y="1729511"/>
                  </a:lnTo>
                  <a:lnTo>
                    <a:pt x="1340167" y="1699031"/>
                  </a:lnTo>
                  <a:lnTo>
                    <a:pt x="1340040" y="1697151"/>
                  </a:lnTo>
                  <a:lnTo>
                    <a:pt x="1340878" y="1684693"/>
                  </a:lnTo>
                  <a:lnTo>
                    <a:pt x="1340891" y="1684477"/>
                  </a:lnTo>
                  <a:lnTo>
                    <a:pt x="1343431" y="1673059"/>
                  </a:lnTo>
                  <a:lnTo>
                    <a:pt x="1369771" y="1639189"/>
                  </a:lnTo>
                  <a:lnTo>
                    <a:pt x="1416608" y="1620215"/>
                  </a:lnTo>
                  <a:lnTo>
                    <a:pt x="1476298" y="1610741"/>
                  </a:lnTo>
                  <a:lnTo>
                    <a:pt x="1485671" y="1609407"/>
                  </a:lnTo>
                  <a:lnTo>
                    <a:pt x="1523504" y="1602765"/>
                  </a:lnTo>
                  <a:lnTo>
                    <a:pt x="1566710" y="1590128"/>
                  </a:lnTo>
                  <a:lnTo>
                    <a:pt x="1571142" y="1586712"/>
                  </a:lnTo>
                  <a:lnTo>
                    <a:pt x="1571142" y="1295336"/>
                  </a:lnTo>
                  <a:lnTo>
                    <a:pt x="1530934" y="1285786"/>
                  </a:lnTo>
                  <a:lnTo>
                    <a:pt x="1490154" y="1281049"/>
                  </a:lnTo>
                  <a:lnTo>
                    <a:pt x="1469910" y="1280464"/>
                  </a:lnTo>
                  <a:lnTo>
                    <a:pt x="1441805" y="1281480"/>
                  </a:lnTo>
                  <a:lnTo>
                    <a:pt x="1388757" y="1289672"/>
                  </a:lnTo>
                  <a:lnTo>
                    <a:pt x="1340256" y="1306042"/>
                  </a:lnTo>
                  <a:lnTo>
                    <a:pt x="1298206" y="1330718"/>
                  </a:lnTo>
                  <a:lnTo>
                    <a:pt x="1263230" y="1363751"/>
                  </a:lnTo>
                  <a:lnTo>
                    <a:pt x="1237157" y="1405547"/>
                  </a:lnTo>
                  <a:lnTo>
                    <a:pt x="1227569" y="1429753"/>
                  </a:lnTo>
                  <a:lnTo>
                    <a:pt x="1350784" y="1454810"/>
                  </a:lnTo>
                  <a:lnTo>
                    <a:pt x="1354874" y="1445514"/>
                  </a:lnTo>
                  <a:lnTo>
                    <a:pt x="1359992" y="1436535"/>
                  </a:lnTo>
                  <a:lnTo>
                    <a:pt x="1390853" y="1404708"/>
                  </a:lnTo>
                  <a:lnTo>
                    <a:pt x="1425600" y="1388478"/>
                  </a:lnTo>
                  <a:lnTo>
                    <a:pt x="1439151" y="1385341"/>
                  </a:lnTo>
                  <a:lnTo>
                    <a:pt x="1438935" y="1385341"/>
                  </a:lnTo>
                  <a:lnTo>
                    <a:pt x="1454238" y="1383372"/>
                  </a:lnTo>
                  <a:lnTo>
                    <a:pt x="1470431" y="1382725"/>
                  </a:lnTo>
                  <a:lnTo>
                    <a:pt x="1486128" y="1383372"/>
                  </a:lnTo>
                  <a:lnTo>
                    <a:pt x="1525384" y="1393202"/>
                  </a:lnTo>
                  <a:lnTo>
                    <a:pt x="1558874" y="1423365"/>
                  </a:lnTo>
                  <a:lnTo>
                    <a:pt x="1570126" y="1471168"/>
                  </a:lnTo>
                  <a:lnTo>
                    <a:pt x="1570126" y="1473720"/>
                  </a:lnTo>
                  <a:lnTo>
                    <a:pt x="1547228" y="1506639"/>
                  </a:lnTo>
                  <a:lnTo>
                    <a:pt x="1509788" y="1515643"/>
                  </a:lnTo>
                  <a:lnTo>
                    <a:pt x="1408239" y="1527759"/>
                  </a:lnTo>
                  <a:lnTo>
                    <a:pt x="1387856" y="1530858"/>
                  </a:lnTo>
                  <a:lnTo>
                    <a:pt x="1348232" y="1539163"/>
                  </a:lnTo>
                  <a:lnTo>
                    <a:pt x="1311351" y="1551190"/>
                  </a:lnTo>
                  <a:lnTo>
                    <a:pt x="1263777" y="1578063"/>
                  </a:lnTo>
                  <a:lnTo>
                    <a:pt x="1229360" y="1618424"/>
                  </a:lnTo>
                  <a:lnTo>
                    <a:pt x="1215859" y="1653946"/>
                  </a:lnTo>
                  <a:lnTo>
                    <a:pt x="1215745" y="1654327"/>
                  </a:lnTo>
                  <a:lnTo>
                    <a:pt x="1212342" y="1675460"/>
                  </a:lnTo>
                  <a:lnTo>
                    <a:pt x="1211287" y="1697151"/>
                  </a:lnTo>
                  <a:lnTo>
                    <a:pt x="1211237" y="1699031"/>
                  </a:lnTo>
                  <a:lnTo>
                    <a:pt x="1212761" y="1725510"/>
                  </a:lnTo>
                  <a:lnTo>
                    <a:pt x="1225296" y="1772983"/>
                  </a:lnTo>
                  <a:lnTo>
                    <a:pt x="1249934" y="1811274"/>
                  </a:lnTo>
                  <a:lnTo>
                    <a:pt x="1284185" y="1840293"/>
                  </a:lnTo>
                  <a:lnTo>
                    <a:pt x="1327162" y="1859915"/>
                  </a:lnTo>
                  <a:lnTo>
                    <a:pt x="1375994" y="1869757"/>
                  </a:lnTo>
                  <a:lnTo>
                    <a:pt x="1402435" y="1870989"/>
                  </a:lnTo>
                  <a:lnTo>
                    <a:pt x="1424178" y="1870202"/>
                  </a:lnTo>
                  <a:lnTo>
                    <a:pt x="1463154" y="1863940"/>
                  </a:lnTo>
                  <a:lnTo>
                    <a:pt x="1510690" y="1843887"/>
                  </a:lnTo>
                  <a:lnTo>
                    <a:pt x="1546136" y="1814664"/>
                  </a:lnTo>
                  <a:lnTo>
                    <a:pt x="1570634" y="1780489"/>
                  </a:lnTo>
                  <a:lnTo>
                    <a:pt x="1575739" y="1780489"/>
                  </a:lnTo>
                  <a:lnTo>
                    <a:pt x="1575739" y="1859229"/>
                  </a:lnTo>
                  <a:lnTo>
                    <a:pt x="1703044" y="1859229"/>
                  </a:lnTo>
                  <a:lnTo>
                    <a:pt x="1703044" y="1780489"/>
                  </a:lnTo>
                  <a:lnTo>
                    <a:pt x="1703044" y="1772310"/>
                  </a:lnTo>
                  <a:lnTo>
                    <a:pt x="1703044" y="1586712"/>
                  </a:lnTo>
                  <a:lnTo>
                    <a:pt x="1703044" y="1477302"/>
                  </a:lnTo>
                  <a:close/>
                </a:path>
                <a:path w="6090284" h="3022600">
                  <a:moveTo>
                    <a:pt x="1729117" y="2439238"/>
                  </a:moveTo>
                  <a:lnTo>
                    <a:pt x="1596199" y="2439238"/>
                  </a:lnTo>
                  <a:lnTo>
                    <a:pt x="1596199" y="3010839"/>
                  </a:lnTo>
                  <a:lnTo>
                    <a:pt x="1729117" y="3010839"/>
                  </a:lnTo>
                  <a:lnTo>
                    <a:pt x="1729117" y="2439238"/>
                  </a:lnTo>
                  <a:close/>
                </a:path>
                <a:path w="6090284" h="3022600">
                  <a:moveTo>
                    <a:pt x="1740382" y="2285339"/>
                  </a:moveTo>
                  <a:lnTo>
                    <a:pt x="1738985" y="2271103"/>
                  </a:lnTo>
                  <a:lnTo>
                    <a:pt x="1738960" y="2270823"/>
                  </a:lnTo>
                  <a:lnTo>
                    <a:pt x="1734731" y="2257539"/>
                  </a:lnTo>
                  <a:lnTo>
                    <a:pt x="1705660" y="2224671"/>
                  </a:lnTo>
                  <a:lnTo>
                    <a:pt x="1662658" y="2212746"/>
                  </a:lnTo>
                  <a:lnTo>
                    <a:pt x="1647367" y="2214067"/>
                  </a:lnTo>
                  <a:lnTo>
                    <a:pt x="1608213" y="2233955"/>
                  </a:lnTo>
                  <a:lnTo>
                    <a:pt x="1586979" y="2270823"/>
                  </a:lnTo>
                  <a:lnTo>
                    <a:pt x="1586877" y="2271103"/>
                  </a:lnTo>
                  <a:lnTo>
                    <a:pt x="1585506" y="2285339"/>
                  </a:lnTo>
                  <a:lnTo>
                    <a:pt x="1585468" y="2285847"/>
                  </a:lnTo>
                  <a:lnTo>
                    <a:pt x="1586852" y="2299881"/>
                  </a:lnTo>
                  <a:lnTo>
                    <a:pt x="1586877" y="2300173"/>
                  </a:lnTo>
                  <a:lnTo>
                    <a:pt x="1608213" y="2336977"/>
                  </a:lnTo>
                  <a:lnTo>
                    <a:pt x="1647367" y="2357120"/>
                  </a:lnTo>
                  <a:lnTo>
                    <a:pt x="1662658" y="2358453"/>
                  </a:lnTo>
                  <a:lnTo>
                    <a:pt x="1678178" y="2357120"/>
                  </a:lnTo>
                  <a:lnTo>
                    <a:pt x="1717624" y="2336977"/>
                  </a:lnTo>
                  <a:lnTo>
                    <a:pt x="1738858" y="2300173"/>
                  </a:lnTo>
                  <a:lnTo>
                    <a:pt x="1738960" y="2299881"/>
                  </a:lnTo>
                  <a:lnTo>
                    <a:pt x="1740331" y="2285847"/>
                  </a:lnTo>
                  <a:lnTo>
                    <a:pt x="1740382" y="2285339"/>
                  </a:lnTo>
                  <a:close/>
                </a:path>
                <a:path w="6090284" h="3022600">
                  <a:moveTo>
                    <a:pt x="1973516" y="136004"/>
                  </a:moveTo>
                  <a:lnTo>
                    <a:pt x="1840077" y="136004"/>
                  </a:lnTo>
                  <a:lnTo>
                    <a:pt x="1840077" y="470890"/>
                  </a:lnTo>
                  <a:lnTo>
                    <a:pt x="1839099" y="490639"/>
                  </a:lnTo>
                  <a:lnTo>
                    <a:pt x="1824482" y="541439"/>
                  </a:lnTo>
                  <a:lnTo>
                    <a:pt x="1794332" y="577875"/>
                  </a:lnTo>
                  <a:lnTo>
                    <a:pt x="1751761" y="597941"/>
                  </a:lnTo>
                  <a:lnTo>
                    <a:pt x="1718386" y="601776"/>
                  </a:lnTo>
                  <a:lnTo>
                    <a:pt x="1693710" y="599732"/>
                  </a:lnTo>
                  <a:lnTo>
                    <a:pt x="1652676" y="583361"/>
                  </a:lnTo>
                  <a:lnTo>
                    <a:pt x="1623250" y="551154"/>
                  </a:lnTo>
                  <a:lnTo>
                    <a:pt x="1608289" y="506171"/>
                  </a:lnTo>
                  <a:lnTo>
                    <a:pt x="1606423" y="479069"/>
                  </a:lnTo>
                  <a:lnTo>
                    <a:pt x="1606423" y="136004"/>
                  </a:lnTo>
                  <a:lnTo>
                    <a:pt x="1473492" y="136004"/>
                  </a:lnTo>
                  <a:lnTo>
                    <a:pt x="1473492" y="499516"/>
                  </a:lnTo>
                  <a:lnTo>
                    <a:pt x="1474901" y="530199"/>
                  </a:lnTo>
                  <a:lnTo>
                    <a:pt x="1487144" y="590931"/>
                  </a:lnTo>
                  <a:lnTo>
                    <a:pt x="1511160" y="639051"/>
                  </a:lnTo>
                  <a:lnTo>
                    <a:pt x="1545424" y="675728"/>
                  </a:lnTo>
                  <a:lnTo>
                    <a:pt x="1589316" y="700671"/>
                  </a:lnTo>
                  <a:lnTo>
                    <a:pt x="1640827" y="713206"/>
                  </a:lnTo>
                  <a:lnTo>
                    <a:pt x="1669313" y="714768"/>
                  </a:lnTo>
                  <a:lnTo>
                    <a:pt x="1702219" y="712470"/>
                  </a:lnTo>
                  <a:lnTo>
                    <a:pt x="1759991" y="694055"/>
                  </a:lnTo>
                  <a:lnTo>
                    <a:pt x="1806930" y="657186"/>
                  </a:lnTo>
                  <a:lnTo>
                    <a:pt x="1842300" y="601776"/>
                  </a:lnTo>
                  <a:lnTo>
                    <a:pt x="1845983" y="592328"/>
                  </a:lnTo>
                  <a:lnTo>
                    <a:pt x="1847037" y="689711"/>
                  </a:lnTo>
                  <a:lnTo>
                    <a:pt x="1847151" y="700671"/>
                  </a:lnTo>
                  <a:lnTo>
                    <a:pt x="1847227" y="707605"/>
                  </a:lnTo>
                  <a:lnTo>
                    <a:pt x="1973516" y="707605"/>
                  </a:lnTo>
                  <a:lnTo>
                    <a:pt x="1973516" y="566496"/>
                  </a:lnTo>
                  <a:lnTo>
                    <a:pt x="1973516" y="136004"/>
                  </a:lnTo>
                  <a:close/>
                </a:path>
                <a:path w="6090284" h="3022600">
                  <a:moveTo>
                    <a:pt x="2124341" y="1854631"/>
                  </a:moveTo>
                  <a:lnTo>
                    <a:pt x="2104745" y="1758505"/>
                  </a:lnTo>
                  <a:lnTo>
                    <a:pt x="2103386" y="1751850"/>
                  </a:lnTo>
                  <a:lnTo>
                    <a:pt x="2097252" y="1753222"/>
                  </a:lnTo>
                  <a:lnTo>
                    <a:pt x="2089150" y="1754670"/>
                  </a:lnTo>
                  <a:lnTo>
                    <a:pt x="2069033" y="1757743"/>
                  </a:lnTo>
                  <a:lnTo>
                    <a:pt x="2060943" y="1758505"/>
                  </a:lnTo>
                  <a:lnTo>
                    <a:pt x="2054809" y="1758505"/>
                  </a:lnTo>
                  <a:lnTo>
                    <a:pt x="2011349" y="1743925"/>
                  </a:lnTo>
                  <a:lnTo>
                    <a:pt x="1998052" y="1698167"/>
                  </a:lnTo>
                  <a:lnTo>
                    <a:pt x="1998052" y="1391920"/>
                  </a:lnTo>
                  <a:lnTo>
                    <a:pt x="2108492" y="1391920"/>
                  </a:lnTo>
                  <a:lnTo>
                    <a:pt x="2108492" y="1287614"/>
                  </a:lnTo>
                  <a:lnTo>
                    <a:pt x="1998052" y="1287614"/>
                  </a:lnTo>
                  <a:lnTo>
                    <a:pt x="1998052" y="1151623"/>
                  </a:lnTo>
                  <a:lnTo>
                    <a:pt x="1865134" y="1151623"/>
                  </a:lnTo>
                  <a:lnTo>
                    <a:pt x="1865134" y="1287614"/>
                  </a:lnTo>
                  <a:lnTo>
                    <a:pt x="1783829" y="1287614"/>
                  </a:lnTo>
                  <a:lnTo>
                    <a:pt x="1783829" y="1391920"/>
                  </a:lnTo>
                  <a:lnTo>
                    <a:pt x="1865134" y="1391920"/>
                  </a:lnTo>
                  <a:lnTo>
                    <a:pt x="1865134" y="1709420"/>
                  </a:lnTo>
                  <a:lnTo>
                    <a:pt x="1867789" y="1743925"/>
                  </a:lnTo>
                  <a:lnTo>
                    <a:pt x="1889861" y="1803361"/>
                  </a:lnTo>
                  <a:lnTo>
                    <a:pt x="1933473" y="1843887"/>
                  </a:lnTo>
                  <a:lnTo>
                    <a:pt x="1996617" y="1864347"/>
                  </a:lnTo>
                  <a:lnTo>
                    <a:pt x="2035390" y="1866900"/>
                  </a:lnTo>
                  <a:lnTo>
                    <a:pt x="2045995" y="1866722"/>
                  </a:lnTo>
                  <a:lnTo>
                    <a:pt x="2090788" y="1862442"/>
                  </a:lnTo>
                  <a:lnTo>
                    <a:pt x="2113280" y="1857705"/>
                  </a:lnTo>
                  <a:lnTo>
                    <a:pt x="2124341" y="1854631"/>
                  </a:lnTo>
                  <a:close/>
                </a:path>
                <a:path w="6090284" h="3022600">
                  <a:moveTo>
                    <a:pt x="2330386" y="2628912"/>
                  </a:moveTo>
                  <a:lnTo>
                    <a:pt x="2329065" y="2601506"/>
                  </a:lnTo>
                  <a:lnTo>
                    <a:pt x="2325141" y="2576512"/>
                  </a:lnTo>
                  <a:lnTo>
                    <a:pt x="2318588" y="2553957"/>
                  </a:lnTo>
                  <a:lnTo>
                    <a:pt x="2309647" y="2534335"/>
                  </a:lnTo>
                  <a:lnTo>
                    <a:pt x="2309418" y="2533815"/>
                  </a:lnTo>
                  <a:lnTo>
                    <a:pt x="2285136" y="2499817"/>
                  </a:lnTo>
                  <a:lnTo>
                    <a:pt x="2254212" y="2473490"/>
                  </a:lnTo>
                  <a:lnTo>
                    <a:pt x="2218220" y="2454249"/>
                  </a:lnTo>
                  <a:lnTo>
                    <a:pt x="2198484" y="2446972"/>
                  </a:lnTo>
                  <a:lnTo>
                    <a:pt x="2198484" y="2738323"/>
                  </a:lnTo>
                  <a:lnTo>
                    <a:pt x="2198471" y="2805950"/>
                  </a:lnTo>
                  <a:lnTo>
                    <a:pt x="2197443" y="2821368"/>
                  </a:lnTo>
                  <a:lnTo>
                    <a:pt x="2194369" y="2836100"/>
                  </a:lnTo>
                  <a:lnTo>
                    <a:pt x="2194331" y="2836303"/>
                  </a:lnTo>
                  <a:lnTo>
                    <a:pt x="2189251" y="2850299"/>
                  </a:lnTo>
                  <a:lnTo>
                    <a:pt x="2189137" y="2850642"/>
                  </a:lnTo>
                  <a:lnTo>
                    <a:pt x="2181860" y="2864370"/>
                  </a:lnTo>
                  <a:lnTo>
                    <a:pt x="2149462" y="2898737"/>
                  </a:lnTo>
                  <a:lnTo>
                    <a:pt x="2102548" y="2919831"/>
                  </a:lnTo>
                  <a:lnTo>
                    <a:pt x="2064016" y="2923921"/>
                  </a:lnTo>
                  <a:lnTo>
                    <a:pt x="2050351" y="2923375"/>
                  </a:lnTo>
                  <a:lnTo>
                    <a:pt x="2003869" y="2910395"/>
                  </a:lnTo>
                  <a:lnTo>
                    <a:pt x="1974430" y="2881122"/>
                  </a:lnTo>
                  <a:lnTo>
                    <a:pt x="1967382" y="2848762"/>
                  </a:lnTo>
                  <a:lnTo>
                    <a:pt x="1968207" y="2836303"/>
                  </a:lnTo>
                  <a:lnTo>
                    <a:pt x="1968220" y="2836100"/>
                  </a:lnTo>
                  <a:lnTo>
                    <a:pt x="1988362" y="2797721"/>
                  </a:lnTo>
                  <a:lnTo>
                    <a:pt x="2030869" y="2775458"/>
                  </a:lnTo>
                  <a:lnTo>
                    <a:pt x="2072195" y="2766453"/>
                  </a:lnTo>
                  <a:lnTo>
                    <a:pt x="2103640" y="2762351"/>
                  </a:lnTo>
                  <a:lnTo>
                    <a:pt x="2113000" y="2761018"/>
                  </a:lnTo>
                  <a:lnTo>
                    <a:pt x="2150834" y="2754376"/>
                  </a:lnTo>
                  <a:lnTo>
                    <a:pt x="2194039" y="2741739"/>
                  </a:lnTo>
                  <a:lnTo>
                    <a:pt x="2198484" y="2738323"/>
                  </a:lnTo>
                  <a:lnTo>
                    <a:pt x="2198484" y="2446972"/>
                  </a:lnTo>
                  <a:lnTo>
                    <a:pt x="2158263" y="2437396"/>
                  </a:lnTo>
                  <a:lnTo>
                    <a:pt x="2117483" y="2432672"/>
                  </a:lnTo>
                  <a:lnTo>
                    <a:pt x="2097252" y="2432075"/>
                  </a:lnTo>
                  <a:lnTo>
                    <a:pt x="2069134" y="2433091"/>
                  </a:lnTo>
                  <a:lnTo>
                    <a:pt x="2016099" y="2441283"/>
                  </a:lnTo>
                  <a:lnTo>
                    <a:pt x="1967585" y="2457666"/>
                  </a:lnTo>
                  <a:lnTo>
                    <a:pt x="1925535" y="2482329"/>
                  </a:lnTo>
                  <a:lnTo>
                    <a:pt x="1890572" y="2515362"/>
                  </a:lnTo>
                  <a:lnTo>
                    <a:pt x="1864487" y="2557157"/>
                  </a:lnTo>
                  <a:lnTo>
                    <a:pt x="1854898" y="2581364"/>
                  </a:lnTo>
                  <a:lnTo>
                    <a:pt x="1978126" y="2606421"/>
                  </a:lnTo>
                  <a:lnTo>
                    <a:pt x="1982203" y="2597124"/>
                  </a:lnTo>
                  <a:lnTo>
                    <a:pt x="1987321" y="2588145"/>
                  </a:lnTo>
                  <a:lnTo>
                    <a:pt x="2018195" y="2556319"/>
                  </a:lnTo>
                  <a:lnTo>
                    <a:pt x="2052929" y="2540089"/>
                  </a:lnTo>
                  <a:lnTo>
                    <a:pt x="2066480" y="2536952"/>
                  </a:lnTo>
                  <a:lnTo>
                    <a:pt x="2066264" y="2536952"/>
                  </a:lnTo>
                  <a:lnTo>
                    <a:pt x="2081580" y="2534983"/>
                  </a:lnTo>
                  <a:lnTo>
                    <a:pt x="2097760" y="2534335"/>
                  </a:lnTo>
                  <a:lnTo>
                    <a:pt x="2113470" y="2534983"/>
                  </a:lnTo>
                  <a:lnTo>
                    <a:pt x="2152726" y="2544813"/>
                  </a:lnTo>
                  <a:lnTo>
                    <a:pt x="2186203" y="2574975"/>
                  </a:lnTo>
                  <a:lnTo>
                    <a:pt x="2197455" y="2622778"/>
                  </a:lnTo>
                  <a:lnTo>
                    <a:pt x="2197455" y="2625331"/>
                  </a:lnTo>
                  <a:lnTo>
                    <a:pt x="2174557" y="2658249"/>
                  </a:lnTo>
                  <a:lnTo>
                    <a:pt x="2137118" y="2667266"/>
                  </a:lnTo>
                  <a:lnTo>
                    <a:pt x="2035568" y="2679382"/>
                  </a:lnTo>
                  <a:lnTo>
                    <a:pt x="2015185" y="2682481"/>
                  </a:lnTo>
                  <a:lnTo>
                    <a:pt x="1975561" y="2690774"/>
                  </a:lnTo>
                  <a:lnTo>
                    <a:pt x="1938680" y="2702801"/>
                  </a:lnTo>
                  <a:lnTo>
                    <a:pt x="1891106" y="2729674"/>
                  </a:lnTo>
                  <a:lnTo>
                    <a:pt x="1856689" y="2770035"/>
                  </a:lnTo>
                  <a:lnTo>
                    <a:pt x="1843074" y="2805950"/>
                  </a:lnTo>
                  <a:lnTo>
                    <a:pt x="1838617" y="2848762"/>
                  </a:lnTo>
                  <a:lnTo>
                    <a:pt x="1838566" y="2850642"/>
                  </a:lnTo>
                  <a:lnTo>
                    <a:pt x="1840103" y="2877134"/>
                  </a:lnTo>
                  <a:lnTo>
                    <a:pt x="1840103" y="2877299"/>
                  </a:lnTo>
                  <a:lnTo>
                    <a:pt x="1852625" y="2924594"/>
                  </a:lnTo>
                  <a:lnTo>
                    <a:pt x="1877263" y="2962897"/>
                  </a:lnTo>
                  <a:lnTo>
                    <a:pt x="1911527" y="2991904"/>
                  </a:lnTo>
                  <a:lnTo>
                    <a:pt x="1954504" y="3011525"/>
                  </a:lnTo>
                  <a:lnTo>
                    <a:pt x="2003323" y="3021368"/>
                  </a:lnTo>
                  <a:lnTo>
                    <a:pt x="2029764" y="3022600"/>
                  </a:lnTo>
                  <a:lnTo>
                    <a:pt x="2051507" y="3021812"/>
                  </a:lnTo>
                  <a:lnTo>
                    <a:pt x="2090483" y="3015551"/>
                  </a:lnTo>
                  <a:lnTo>
                    <a:pt x="2138019" y="2995498"/>
                  </a:lnTo>
                  <a:lnTo>
                    <a:pt x="2173478" y="2966275"/>
                  </a:lnTo>
                  <a:lnTo>
                    <a:pt x="2197963" y="2932099"/>
                  </a:lnTo>
                  <a:lnTo>
                    <a:pt x="2203081" y="2932099"/>
                  </a:lnTo>
                  <a:lnTo>
                    <a:pt x="2203081" y="3010839"/>
                  </a:lnTo>
                  <a:lnTo>
                    <a:pt x="2330386" y="3010839"/>
                  </a:lnTo>
                  <a:lnTo>
                    <a:pt x="2330386" y="2932099"/>
                  </a:lnTo>
                  <a:lnTo>
                    <a:pt x="2330386" y="2923921"/>
                  </a:lnTo>
                  <a:lnTo>
                    <a:pt x="2330386" y="2738323"/>
                  </a:lnTo>
                  <a:lnTo>
                    <a:pt x="2330386" y="2628912"/>
                  </a:lnTo>
                  <a:close/>
                </a:path>
                <a:path w="6090284" h="3022600">
                  <a:moveTo>
                    <a:pt x="2346744" y="1287614"/>
                  </a:moveTo>
                  <a:lnTo>
                    <a:pt x="2213826" y="1287614"/>
                  </a:lnTo>
                  <a:lnTo>
                    <a:pt x="2213826" y="1859229"/>
                  </a:lnTo>
                  <a:lnTo>
                    <a:pt x="2346744" y="1859229"/>
                  </a:lnTo>
                  <a:lnTo>
                    <a:pt x="2346744" y="1287614"/>
                  </a:lnTo>
                  <a:close/>
                </a:path>
                <a:path w="6090284" h="3022600">
                  <a:moveTo>
                    <a:pt x="2357996" y="1133729"/>
                  </a:moveTo>
                  <a:lnTo>
                    <a:pt x="2356599" y="1119492"/>
                  </a:lnTo>
                  <a:lnTo>
                    <a:pt x="2356574" y="1119200"/>
                  </a:lnTo>
                  <a:lnTo>
                    <a:pt x="2352344" y="1105928"/>
                  </a:lnTo>
                  <a:lnTo>
                    <a:pt x="2323274" y="1073061"/>
                  </a:lnTo>
                  <a:lnTo>
                    <a:pt x="2280285" y="1061123"/>
                  </a:lnTo>
                  <a:lnTo>
                    <a:pt x="2264994" y="1062456"/>
                  </a:lnTo>
                  <a:lnTo>
                    <a:pt x="2225827" y="1082344"/>
                  </a:lnTo>
                  <a:lnTo>
                    <a:pt x="2208834" y="1105801"/>
                  </a:lnTo>
                  <a:lnTo>
                    <a:pt x="2208758" y="1105928"/>
                  </a:lnTo>
                  <a:lnTo>
                    <a:pt x="2204593" y="1119200"/>
                  </a:lnTo>
                  <a:lnTo>
                    <a:pt x="2204504" y="1119492"/>
                  </a:lnTo>
                  <a:lnTo>
                    <a:pt x="2203132" y="1133729"/>
                  </a:lnTo>
                  <a:lnTo>
                    <a:pt x="2203081" y="1134249"/>
                  </a:lnTo>
                  <a:lnTo>
                    <a:pt x="2215870" y="1174115"/>
                  </a:lnTo>
                  <a:lnTo>
                    <a:pt x="2250821" y="1201470"/>
                  </a:lnTo>
                  <a:lnTo>
                    <a:pt x="2280285" y="1206842"/>
                  </a:lnTo>
                  <a:lnTo>
                    <a:pt x="2295791" y="1205496"/>
                  </a:lnTo>
                  <a:lnTo>
                    <a:pt x="2335238" y="1185367"/>
                  </a:lnTo>
                  <a:lnTo>
                    <a:pt x="2356485" y="1148562"/>
                  </a:lnTo>
                  <a:lnTo>
                    <a:pt x="2357945" y="1134249"/>
                  </a:lnTo>
                  <a:lnTo>
                    <a:pt x="2357996" y="1133729"/>
                  </a:lnTo>
                  <a:close/>
                </a:path>
                <a:path w="6090284" h="3022600">
                  <a:moveTo>
                    <a:pt x="2619768" y="417207"/>
                  </a:moveTo>
                  <a:lnTo>
                    <a:pt x="2618981" y="395224"/>
                  </a:lnTo>
                  <a:lnTo>
                    <a:pt x="2618651" y="386016"/>
                  </a:lnTo>
                  <a:lnTo>
                    <a:pt x="2618536" y="382536"/>
                  </a:lnTo>
                  <a:lnTo>
                    <a:pt x="2608122" y="316115"/>
                  </a:lnTo>
                  <a:lnTo>
                    <a:pt x="2587714" y="261569"/>
                  </a:lnTo>
                  <a:lnTo>
                    <a:pt x="2570937" y="233146"/>
                  </a:lnTo>
                  <a:lnTo>
                    <a:pt x="2559088" y="216700"/>
                  </a:lnTo>
                  <a:lnTo>
                    <a:pt x="2541803" y="197866"/>
                  </a:lnTo>
                  <a:lnTo>
                    <a:pt x="2522855" y="181381"/>
                  </a:lnTo>
                  <a:lnTo>
                    <a:pt x="2502560" y="167195"/>
                  </a:lnTo>
                  <a:lnTo>
                    <a:pt x="2490089" y="160350"/>
                  </a:lnTo>
                  <a:lnTo>
                    <a:pt x="2490089" y="368630"/>
                  </a:lnTo>
                  <a:lnTo>
                    <a:pt x="2222335" y="368630"/>
                  </a:lnTo>
                  <a:lnTo>
                    <a:pt x="2230551" y="326821"/>
                  </a:lnTo>
                  <a:lnTo>
                    <a:pt x="2257285" y="278079"/>
                  </a:lnTo>
                  <a:lnTo>
                    <a:pt x="2300541" y="244792"/>
                  </a:lnTo>
                  <a:lnTo>
                    <a:pt x="2337866" y="234442"/>
                  </a:lnTo>
                  <a:lnTo>
                    <a:pt x="2359025" y="233146"/>
                  </a:lnTo>
                  <a:lnTo>
                    <a:pt x="2380170" y="234442"/>
                  </a:lnTo>
                  <a:lnTo>
                    <a:pt x="2399665" y="238315"/>
                  </a:lnTo>
                  <a:lnTo>
                    <a:pt x="2399512" y="238315"/>
                  </a:lnTo>
                  <a:lnTo>
                    <a:pt x="2416784" y="244652"/>
                  </a:lnTo>
                  <a:lnTo>
                    <a:pt x="2458135" y="278079"/>
                  </a:lnTo>
                  <a:lnTo>
                    <a:pt x="2483091" y="329603"/>
                  </a:lnTo>
                  <a:lnTo>
                    <a:pt x="2490089" y="368630"/>
                  </a:lnTo>
                  <a:lnTo>
                    <a:pt x="2490089" y="160350"/>
                  </a:lnTo>
                  <a:lnTo>
                    <a:pt x="2433993" y="138341"/>
                  </a:lnTo>
                  <a:lnTo>
                    <a:pt x="2384272" y="129908"/>
                  </a:lnTo>
                  <a:lnTo>
                    <a:pt x="2358504" y="128854"/>
                  </a:lnTo>
                  <a:lnTo>
                    <a:pt x="2318931" y="131203"/>
                  </a:lnTo>
                  <a:lnTo>
                    <a:pt x="2281504" y="138341"/>
                  </a:lnTo>
                  <a:lnTo>
                    <a:pt x="2281720" y="138341"/>
                  </a:lnTo>
                  <a:lnTo>
                    <a:pt x="2247735" y="149987"/>
                  </a:lnTo>
                  <a:lnTo>
                    <a:pt x="2187549" y="187020"/>
                  </a:lnTo>
                  <a:lnTo>
                    <a:pt x="2140762" y="239039"/>
                  </a:lnTo>
                  <a:lnTo>
                    <a:pt x="2108123" y="305079"/>
                  </a:lnTo>
                  <a:lnTo>
                    <a:pt x="2097824" y="342430"/>
                  </a:lnTo>
                  <a:lnTo>
                    <a:pt x="2091639" y="382536"/>
                  </a:lnTo>
                  <a:lnTo>
                    <a:pt x="2089569" y="425386"/>
                  </a:lnTo>
                  <a:lnTo>
                    <a:pt x="2091664" y="468655"/>
                  </a:lnTo>
                  <a:lnTo>
                    <a:pt x="2097951" y="508977"/>
                  </a:lnTo>
                  <a:lnTo>
                    <a:pt x="2108416" y="546366"/>
                  </a:lnTo>
                  <a:lnTo>
                    <a:pt x="2141601" y="611936"/>
                  </a:lnTo>
                  <a:lnTo>
                    <a:pt x="2189403" y="663067"/>
                  </a:lnTo>
                  <a:lnTo>
                    <a:pt x="2251252" y="698944"/>
                  </a:lnTo>
                  <a:lnTo>
                    <a:pt x="2325509" y="717105"/>
                  </a:lnTo>
                  <a:lnTo>
                    <a:pt x="2367203" y="719366"/>
                  </a:lnTo>
                  <a:lnTo>
                    <a:pt x="2398268" y="718172"/>
                  </a:lnTo>
                  <a:lnTo>
                    <a:pt x="2455151" y="708583"/>
                  </a:lnTo>
                  <a:lnTo>
                    <a:pt x="2504846" y="689648"/>
                  </a:lnTo>
                  <a:lnTo>
                    <a:pt x="2546388" y="662800"/>
                  </a:lnTo>
                  <a:lnTo>
                    <a:pt x="2579433" y="628535"/>
                  </a:lnTo>
                  <a:lnTo>
                    <a:pt x="2588437" y="615061"/>
                  </a:lnTo>
                  <a:lnTo>
                    <a:pt x="2592413" y="609130"/>
                  </a:lnTo>
                  <a:lnTo>
                    <a:pt x="2602954" y="588276"/>
                  </a:lnTo>
                  <a:lnTo>
                    <a:pt x="2611082" y="565988"/>
                  </a:lnTo>
                  <a:lnTo>
                    <a:pt x="2488882" y="540931"/>
                  </a:lnTo>
                  <a:lnTo>
                    <a:pt x="2483993" y="552488"/>
                  </a:lnTo>
                  <a:lnTo>
                    <a:pt x="2478011" y="563105"/>
                  </a:lnTo>
                  <a:lnTo>
                    <a:pt x="2443823" y="596150"/>
                  </a:lnTo>
                  <a:lnTo>
                    <a:pt x="2396540" y="612965"/>
                  </a:lnTo>
                  <a:lnTo>
                    <a:pt x="2368727" y="615061"/>
                  </a:lnTo>
                  <a:lnTo>
                    <a:pt x="2347417" y="613879"/>
                  </a:lnTo>
                  <a:lnTo>
                    <a:pt x="2308809" y="604431"/>
                  </a:lnTo>
                  <a:lnTo>
                    <a:pt x="2262009" y="572630"/>
                  </a:lnTo>
                  <a:lnTo>
                    <a:pt x="2239899" y="539902"/>
                  </a:lnTo>
                  <a:lnTo>
                    <a:pt x="2226094" y="498373"/>
                  </a:lnTo>
                  <a:lnTo>
                    <a:pt x="2221966" y="459117"/>
                  </a:lnTo>
                  <a:lnTo>
                    <a:pt x="2619768" y="459117"/>
                  </a:lnTo>
                  <a:lnTo>
                    <a:pt x="2619768" y="417207"/>
                  </a:lnTo>
                  <a:close/>
                </a:path>
                <a:path w="6090284" h="3022600">
                  <a:moveTo>
                    <a:pt x="3012427" y="1287614"/>
                  </a:moveTo>
                  <a:lnTo>
                    <a:pt x="2871317" y="1287614"/>
                  </a:lnTo>
                  <a:lnTo>
                    <a:pt x="2767520" y="1598485"/>
                  </a:lnTo>
                  <a:lnTo>
                    <a:pt x="2750845" y="1653311"/>
                  </a:lnTo>
                  <a:lnTo>
                    <a:pt x="2736596" y="1708404"/>
                  </a:lnTo>
                  <a:lnTo>
                    <a:pt x="2729992" y="1736102"/>
                  </a:lnTo>
                  <a:lnTo>
                    <a:pt x="2726017" y="1752498"/>
                  </a:lnTo>
                  <a:lnTo>
                    <a:pt x="2715374" y="1708404"/>
                  </a:lnTo>
                  <a:lnTo>
                    <a:pt x="2700807" y="1653311"/>
                  </a:lnTo>
                  <a:lnTo>
                    <a:pt x="2683675" y="1598485"/>
                  </a:lnTo>
                  <a:lnTo>
                    <a:pt x="2579382" y="1287614"/>
                  </a:lnTo>
                  <a:lnTo>
                    <a:pt x="2437244" y="1287614"/>
                  </a:lnTo>
                  <a:lnTo>
                    <a:pt x="2649931" y="1859229"/>
                  </a:lnTo>
                  <a:lnTo>
                    <a:pt x="2798711" y="1859229"/>
                  </a:lnTo>
                  <a:lnTo>
                    <a:pt x="2813240" y="1820367"/>
                  </a:lnTo>
                  <a:lnTo>
                    <a:pt x="3012427" y="1287614"/>
                  </a:lnTo>
                  <a:close/>
                </a:path>
                <a:path w="6090284" h="3022600">
                  <a:moveTo>
                    <a:pt x="3195459" y="536333"/>
                  </a:moveTo>
                  <a:lnTo>
                    <a:pt x="3185617" y="481495"/>
                  </a:lnTo>
                  <a:lnTo>
                    <a:pt x="3156102" y="437654"/>
                  </a:lnTo>
                  <a:lnTo>
                    <a:pt x="3106242" y="404545"/>
                  </a:lnTo>
                  <a:lnTo>
                    <a:pt x="3035427" y="381927"/>
                  </a:lnTo>
                  <a:lnTo>
                    <a:pt x="2938297" y="361467"/>
                  </a:lnTo>
                  <a:lnTo>
                    <a:pt x="2918091" y="356425"/>
                  </a:lnTo>
                  <a:lnTo>
                    <a:pt x="2875915" y="335915"/>
                  </a:lnTo>
                  <a:lnTo>
                    <a:pt x="2856992" y="294500"/>
                  </a:lnTo>
                  <a:lnTo>
                    <a:pt x="2858770" y="280581"/>
                  </a:lnTo>
                  <a:lnTo>
                    <a:pt x="2885376" y="246684"/>
                  </a:lnTo>
                  <a:lnTo>
                    <a:pt x="2935846" y="229196"/>
                  </a:lnTo>
                  <a:lnTo>
                    <a:pt x="2956191" y="228028"/>
                  </a:lnTo>
                  <a:lnTo>
                    <a:pt x="2978137" y="229323"/>
                  </a:lnTo>
                  <a:lnTo>
                    <a:pt x="3028277" y="248742"/>
                  </a:lnTo>
                  <a:lnTo>
                    <a:pt x="3057702" y="285127"/>
                  </a:lnTo>
                  <a:lnTo>
                    <a:pt x="3063557" y="299605"/>
                  </a:lnTo>
                  <a:lnTo>
                    <a:pt x="3182175" y="276098"/>
                  </a:lnTo>
                  <a:lnTo>
                    <a:pt x="3166503" y="234492"/>
                  </a:lnTo>
                  <a:lnTo>
                    <a:pt x="3142030" y="198640"/>
                  </a:lnTo>
                  <a:lnTo>
                    <a:pt x="3108668" y="169303"/>
                  </a:lnTo>
                  <a:lnTo>
                    <a:pt x="3066364" y="147243"/>
                  </a:lnTo>
                  <a:lnTo>
                    <a:pt x="3015043" y="133451"/>
                  </a:lnTo>
                  <a:lnTo>
                    <a:pt x="2954642" y="128854"/>
                  </a:lnTo>
                  <a:lnTo>
                    <a:pt x="2921431" y="130187"/>
                  </a:lnTo>
                  <a:lnTo>
                    <a:pt x="2861233" y="140919"/>
                  </a:lnTo>
                  <a:lnTo>
                    <a:pt x="2809722" y="162140"/>
                  </a:lnTo>
                  <a:lnTo>
                    <a:pt x="2769209" y="192303"/>
                  </a:lnTo>
                  <a:lnTo>
                    <a:pt x="2740456" y="230974"/>
                  </a:lnTo>
                  <a:lnTo>
                    <a:pt x="2725890" y="276987"/>
                  </a:lnTo>
                  <a:lnTo>
                    <a:pt x="2724073" y="302679"/>
                  </a:lnTo>
                  <a:lnTo>
                    <a:pt x="2726563" y="332689"/>
                  </a:lnTo>
                  <a:lnTo>
                    <a:pt x="2746502" y="384073"/>
                  </a:lnTo>
                  <a:lnTo>
                    <a:pt x="2786443" y="423989"/>
                  </a:lnTo>
                  <a:lnTo>
                    <a:pt x="2846768" y="452615"/>
                  </a:lnTo>
                  <a:lnTo>
                    <a:pt x="2884601" y="462699"/>
                  </a:lnTo>
                  <a:lnTo>
                    <a:pt x="2982264" y="483666"/>
                  </a:lnTo>
                  <a:lnTo>
                    <a:pt x="3000667" y="488480"/>
                  </a:lnTo>
                  <a:lnTo>
                    <a:pt x="3040545" y="508457"/>
                  </a:lnTo>
                  <a:lnTo>
                    <a:pt x="3059455" y="549109"/>
                  </a:lnTo>
                  <a:lnTo>
                    <a:pt x="3057652" y="563092"/>
                  </a:lnTo>
                  <a:lnTo>
                    <a:pt x="3030575" y="597941"/>
                  </a:lnTo>
                  <a:lnTo>
                    <a:pt x="2975889" y="616394"/>
                  </a:lnTo>
                  <a:lnTo>
                    <a:pt x="2952610" y="617626"/>
                  </a:lnTo>
                  <a:lnTo>
                    <a:pt x="2929483" y="616331"/>
                  </a:lnTo>
                  <a:lnTo>
                    <a:pt x="2890240" y="605980"/>
                  </a:lnTo>
                  <a:lnTo>
                    <a:pt x="2848749" y="570776"/>
                  </a:lnTo>
                  <a:lnTo>
                    <a:pt x="2832468" y="533768"/>
                  </a:lnTo>
                  <a:lnTo>
                    <a:pt x="2708211" y="557288"/>
                  </a:lnTo>
                  <a:lnTo>
                    <a:pt x="2723616" y="605104"/>
                  </a:lnTo>
                  <a:lnTo>
                    <a:pt x="2750401" y="645236"/>
                  </a:lnTo>
                  <a:lnTo>
                    <a:pt x="2787396" y="677189"/>
                  </a:lnTo>
                  <a:lnTo>
                    <a:pt x="2833484" y="700443"/>
                  </a:lnTo>
                  <a:lnTo>
                    <a:pt x="2887929" y="714629"/>
                  </a:lnTo>
                  <a:lnTo>
                    <a:pt x="2950045" y="719366"/>
                  </a:lnTo>
                  <a:lnTo>
                    <a:pt x="2985058" y="717918"/>
                  </a:lnTo>
                  <a:lnTo>
                    <a:pt x="3048838" y="706272"/>
                  </a:lnTo>
                  <a:lnTo>
                    <a:pt x="3103829" y="683348"/>
                  </a:lnTo>
                  <a:lnTo>
                    <a:pt x="3147161" y="651141"/>
                  </a:lnTo>
                  <a:lnTo>
                    <a:pt x="3177921" y="610298"/>
                  </a:lnTo>
                  <a:lnTo>
                    <a:pt x="3193504" y="562622"/>
                  </a:lnTo>
                  <a:lnTo>
                    <a:pt x="3195459" y="536333"/>
                  </a:lnTo>
                  <a:close/>
                </a:path>
                <a:path w="6090284" h="3022600">
                  <a:moveTo>
                    <a:pt x="3553866" y="1477302"/>
                  </a:moveTo>
                  <a:lnTo>
                    <a:pt x="3552545" y="1449895"/>
                  </a:lnTo>
                  <a:lnTo>
                    <a:pt x="3548621" y="1424901"/>
                  </a:lnTo>
                  <a:lnTo>
                    <a:pt x="3542068" y="1402334"/>
                  </a:lnTo>
                  <a:lnTo>
                    <a:pt x="3533127" y="1382725"/>
                  </a:lnTo>
                  <a:lnTo>
                    <a:pt x="3532898" y="1382204"/>
                  </a:lnTo>
                  <a:lnTo>
                    <a:pt x="3508616" y="1348206"/>
                  </a:lnTo>
                  <a:lnTo>
                    <a:pt x="3477679" y="1321879"/>
                  </a:lnTo>
                  <a:lnTo>
                    <a:pt x="3441700" y="1302639"/>
                  </a:lnTo>
                  <a:lnTo>
                    <a:pt x="3421964" y="1295349"/>
                  </a:lnTo>
                  <a:lnTo>
                    <a:pt x="3421964" y="1586712"/>
                  </a:lnTo>
                  <a:lnTo>
                    <a:pt x="3421951" y="1654327"/>
                  </a:lnTo>
                  <a:lnTo>
                    <a:pt x="3420922" y="1669757"/>
                  </a:lnTo>
                  <a:lnTo>
                    <a:pt x="3417849" y="1684477"/>
                  </a:lnTo>
                  <a:lnTo>
                    <a:pt x="3417798" y="1684693"/>
                  </a:lnTo>
                  <a:lnTo>
                    <a:pt x="3412731" y="1698688"/>
                  </a:lnTo>
                  <a:lnTo>
                    <a:pt x="3412617" y="1699031"/>
                  </a:lnTo>
                  <a:lnTo>
                    <a:pt x="3385401" y="1736966"/>
                  </a:lnTo>
                  <a:lnTo>
                    <a:pt x="3343148" y="1763102"/>
                  </a:lnTo>
                  <a:lnTo>
                    <a:pt x="3287496" y="1772310"/>
                  </a:lnTo>
                  <a:lnTo>
                    <a:pt x="3273831" y="1771764"/>
                  </a:lnTo>
                  <a:lnTo>
                    <a:pt x="3227349" y="1758784"/>
                  </a:lnTo>
                  <a:lnTo>
                    <a:pt x="3197910" y="1729511"/>
                  </a:lnTo>
                  <a:lnTo>
                    <a:pt x="3190862" y="1697151"/>
                  </a:lnTo>
                  <a:lnTo>
                    <a:pt x="3191687" y="1684693"/>
                  </a:lnTo>
                  <a:lnTo>
                    <a:pt x="3191700" y="1684477"/>
                  </a:lnTo>
                  <a:lnTo>
                    <a:pt x="3211842" y="1646110"/>
                  </a:lnTo>
                  <a:lnTo>
                    <a:pt x="3254349" y="1623847"/>
                  </a:lnTo>
                  <a:lnTo>
                    <a:pt x="3295675" y="1614843"/>
                  </a:lnTo>
                  <a:lnTo>
                    <a:pt x="3327108" y="1610741"/>
                  </a:lnTo>
                  <a:lnTo>
                    <a:pt x="3336480" y="1609407"/>
                  </a:lnTo>
                  <a:lnTo>
                    <a:pt x="3374313" y="1602765"/>
                  </a:lnTo>
                  <a:lnTo>
                    <a:pt x="3417519" y="1590128"/>
                  </a:lnTo>
                  <a:lnTo>
                    <a:pt x="3421964" y="1586712"/>
                  </a:lnTo>
                  <a:lnTo>
                    <a:pt x="3421964" y="1295349"/>
                  </a:lnTo>
                  <a:lnTo>
                    <a:pt x="3381743" y="1285786"/>
                  </a:lnTo>
                  <a:lnTo>
                    <a:pt x="3340963" y="1281049"/>
                  </a:lnTo>
                  <a:lnTo>
                    <a:pt x="3320732" y="1280464"/>
                  </a:lnTo>
                  <a:lnTo>
                    <a:pt x="3292614" y="1281480"/>
                  </a:lnTo>
                  <a:lnTo>
                    <a:pt x="3239566" y="1289672"/>
                  </a:lnTo>
                  <a:lnTo>
                    <a:pt x="3191065" y="1306042"/>
                  </a:lnTo>
                  <a:lnTo>
                    <a:pt x="3149015" y="1330718"/>
                  </a:lnTo>
                  <a:lnTo>
                    <a:pt x="3114040" y="1363751"/>
                  </a:lnTo>
                  <a:lnTo>
                    <a:pt x="3087967" y="1405547"/>
                  </a:lnTo>
                  <a:lnTo>
                    <a:pt x="3078378" y="1429753"/>
                  </a:lnTo>
                  <a:lnTo>
                    <a:pt x="3201593" y="1454810"/>
                  </a:lnTo>
                  <a:lnTo>
                    <a:pt x="3205683" y="1445514"/>
                  </a:lnTo>
                  <a:lnTo>
                    <a:pt x="3210801" y="1436535"/>
                  </a:lnTo>
                  <a:lnTo>
                    <a:pt x="3241662" y="1404708"/>
                  </a:lnTo>
                  <a:lnTo>
                    <a:pt x="3276409" y="1388478"/>
                  </a:lnTo>
                  <a:lnTo>
                    <a:pt x="3289960" y="1385341"/>
                  </a:lnTo>
                  <a:lnTo>
                    <a:pt x="3289744" y="1385341"/>
                  </a:lnTo>
                  <a:lnTo>
                    <a:pt x="3305048" y="1383372"/>
                  </a:lnTo>
                  <a:lnTo>
                    <a:pt x="3321240" y="1382725"/>
                  </a:lnTo>
                  <a:lnTo>
                    <a:pt x="3336937" y="1383372"/>
                  </a:lnTo>
                  <a:lnTo>
                    <a:pt x="3376206" y="1393202"/>
                  </a:lnTo>
                  <a:lnTo>
                    <a:pt x="3409683" y="1423365"/>
                  </a:lnTo>
                  <a:lnTo>
                    <a:pt x="3420935" y="1471168"/>
                  </a:lnTo>
                  <a:lnTo>
                    <a:pt x="3420935" y="1473720"/>
                  </a:lnTo>
                  <a:lnTo>
                    <a:pt x="3398037" y="1506639"/>
                  </a:lnTo>
                  <a:lnTo>
                    <a:pt x="3360597" y="1515643"/>
                  </a:lnTo>
                  <a:lnTo>
                    <a:pt x="3259048" y="1527759"/>
                  </a:lnTo>
                  <a:lnTo>
                    <a:pt x="3238665" y="1530858"/>
                  </a:lnTo>
                  <a:lnTo>
                    <a:pt x="3199041" y="1539163"/>
                  </a:lnTo>
                  <a:lnTo>
                    <a:pt x="3162160" y="1551190"/>
                  </a:lnTo>
                  <a:lnTo>
                    <a:pt x="3114586" y="1578063"/>
                  </a:lnTo>
                  <a:lnTo>
                    <a:pt x="3080169" y="1618424"/>
                  </a:lnTo>
                  <a:lnTo>
                    <a:pt x="3066669" y="1653946"/>
                  </a:lnTo>
                  <a:lnTo>
                    <a:pt x="3066554" y="1654327"/>
                  </a:lnTo>
                  <a:lnTo>
                    <a:pt x="3063151" y="1675460"/>
                  </a:lnTo>
                  <a:lnTo>
                    <a:pt x="3062097" y="1697151"/>
                  </a:lnTo>
                  <a:lnTo>
                    <a:pt x="3062046" y="1699031"/>
                  </a:lnTo>
                  <a:lnTo>
                    <a:pt x="3063583" y="1725510"/>
                  </a:lnTo>
                  <a:lnTo>
                    <a:pt x="3063583" y="1725688"/>
                  </a:lnTo>
                  <a:lnTo>
                    <a:pt x="3076105" y="1772983"/>
                  </a:lnTo>
                  <a:lnTo>
                    <a:pt x="3100743" y="1811274"/>
                  </a:lnTo>
                  <a:lnTo>
                    <a:pt x="3134995" y="1840293"/>
                  </a:lnTo>
                  <a:lnTo>
                    <a:pt x="3177984" y="1859915"/>
                  </a:lnTo>
                  <a:lnTo>
                    <a:pt x="3226803" y="1869757"/>
                  </a:lnTo>
                  <a:lnTo>
                    <a:pt x="3253244" y="1870989"/>
                  </a:lnTo>
                  <a:lnTo>
                    <a:pt x="3274987" y="1870202"/>
                  </a:lnTo>
                  <a:lnTo>
                    <a:pt x="3313963" y="1863940"/>
                  </a:lnTo>
                  <a:lnTo>
                    <a:pt x="3361499" y="1843887"/>
                  </a:lnTo>
                  <a:lnTo>
                    <a:pt x="3396945" y="1814664"/>
                  </a:lnTo>
                  <a:lnTo>
                    <a:pt x="3421443" y="1780489"/>
                  </a:lnTo>
                  <a:lnTo>
                    <a:pt x="3426561" y="1780489"/>
                  </a:lnTo>
                  <a:lnTo>
                    <a:pt x="3426561" y="1859229"/>
                  </a:lnTo>
                  <a:lnTo>
                    <a:pt x="3553866" y="1859229"/>
                  </a:lnTo>
                  <a:lnTo>
                    <a:pt x="3553866" y="1780489"/>
                  </a:lnTo>
                  <a:lnTo>
                    <a:pt x="3553866" y="1772310"/>
                  </a:lnTo>
                  <a:lnTo>
                    <a:pt x="3553866" y="1586712"/>
                  </a:lnTo>
                  <a:lnTo>
                    <a:pt x="3553866" y="1477302"/>
                  </a:lnTo>
                  <a:close/>
                </a:path>
                <a:path w="6090284" h="3022600">
                  <a:moveTo>
                    <a:pt x="3589147" y="703008"/>
                  </a:moveTo>
                  <a:lnTo>
                    <a:pt x="3569538" y="606882"/>
                  </a:lnTo>
                  <a:lnTo>
                    <a:pt x="3568179" y="600240"/>
                  </a:lnTo>
                  <a:lnTo>
                    <a:pt x="3562045" y="601611"/>
                  </a:lnTo>
                  <a:lnTo>
                    <a:pt x="3553955" y="603059"/>
                  </a:lnTo>
                  <a:lnTo>
                    <a:pt x="3533838" y="606120"/>
                  </a:lnTo>
                  <a:lnTo>
                    <a:pt x="3525748" y="606882"/>
                  </a:lnTo>
                  <a:lnTo>
                    <a:pt x="3519601" y="606882"/>
                  </a:lnTo>
                  <a:lnTo>
                    <a:pt x="3476155" y="592315"/>
                  </a:lnTo>
                  <a:lnTo>
                    <a:pt x="3462858" y="546557"/>
                  </a:lnTo>
                  <a:lnTo>
                    <a:pt x="3462858" y="240296"/>
                  </a:lnTo>
                  <a:lnTo>
                    <a:pt x="3573297" y="240296"/>
                  </a:lnTo>
                  <a:lnTo>
                    <a:pt x="3573297" y="136004"/>
                  </a:lnTo>
                  <a:lnTo>
                    <a:pt x="3462858" y="136004"/>
                  </a:lnTo>
                  <a:lnTo>
                    <a:pt x="3462858" y="0"/>
                  </a:lnTo>
                  <a:lnTo>
                    <a:pt x="3329927" y="0"/>
                  </a:lnTo>
                  <a:lnTo>
                    <a:pt x="3329927" y="136004"/>
                  </a:lnTo>
                  <a:lnTo>
                    <a:pt x="3248634" y="136004"/>
                  </a:lnTo>
                  <a:lnTo>
                    <a:pt x="3248634" y="240296"/>
                  </a:lnTo>
                  <a:lnTo>
                    <a:pt x="3329927" y="240296"/>
                  </a:lnTo>
                  <a:lnTo>
                    <a:pt x="3329927" y="557796"/>
                  </a:lnTo>
                  <a:lnTo>
                    <a:pt x="3332581" y="592315"/>
                  </a:lnTo>
                  <a:lnTo>
                    <a:pt x="3354654" y="651751"/>
                  </a:lnTo>
                  <a:lnTo>
                    <a:pt x="3398278" y="692277"/>
                  </a:lnTo>
                  <a:lnTo>
                    <a:pt x="3461423" y="712724"/>
                  </a:lnTo>
                  <a:lnTo>
                    <a:pt x="3500183" y="715276"/>
                  </a:lnTo>
                  <a:lnTo>
                    <a:pt x="3510788" y="715098"/>
                  </a:lnTo>
                  <a:lnTo>
                    <a:pt x="3555593" y="710819"/>
                  </a:lnTo>
                  <a:lnTo>
                    <a:pt x="3578085" y="706094"/>
                  </a:lnTo>
                  <a:lnTo>
                    <a:pt x="3589147" y="703008"/>
                  </a:lnTo>
                  <a:close/>
                </a:path>
                <a:path w="6090284" h="3022600">
                  <a:moveTo>
                    <a:pt x="4143870" y="325678"/>
                  </a:moveTo>
                  <a:lnTo>
                    <a:pt x="4138625" y="273278"/>
                  </a:lnTo>
                  <a:lnTo>
                    <a:pt x="4123144" y="231101"/>
                  </a:lnTo>
                  <a:lnTo>
                    <a:pt x="4098633" y="196583"/>
                  </a:lnTo>
                  <a:lnTo>
                    <a:pt x="4067695" y="170256"/>
                  </a:lnTo>
                  <a:lnTo>
                    <a:pt x="4031704" y="151028"/>
                  </a:lnTo>
                  <a:lnTo>
                    <a:pt x="4011968" y="143738"/>
                  </a:lnTo>
                  <a:lnTo>
                    <a:pt x="4011968" y="435089"/>
                  </a:lnTo>
                  <a:lnTo>
                    <a:pt x="4011955" y="502716"/>
                  </a:lnTo>
                  <a:lnTo>
                    <a:pt x="4010926" y="518134"/>
                  </a:lnTo>
                  <a:lnTo>
                    <a:pt x="4007853" y="532866"/>
                  </a:lnTo>
                  <a:lnTo>
                    <a:pt x="4007815" y="533069"/>
                  </a:lnTo>
                  <a:lnTo>
                    <a:pt x="3986212" y="573900"/>
                  </a:lnTo>
                  <a:lnTo>
                    <a:pt x="3948823" y="604342"/>
                  </a:lnTo>
                  <a:lnTo>
                    <a:pt x="3897490" y="619671"/>
                  </a:lnTo>
                  <a:lnTo>
                    <a:pt x="3877500" y="620687"/>
                  </a:lnTo>
                  <a:lnTo>
                    <a:pt x="3863835" y="620153"/>
                  </a:lnTo>
                  <a:lnTo>
                    <a:pt x="3817353" y="607161"/>
                  </a:lnTo>
                  <a:lnTo>
                    <a:pt x="3787914" y="577888"/>
                  </a:lnTo>
                  <a:lnTo>
                    <a:pt x="3780993" y="547408"/>
                  </a:lnTo>
                  <a:lnTo>
                    <a:pt x="3780866" y="545528"/>
                  </a:lnTo>
                  <a:lnTo>
                    <a:pt x="3781704" y="533069"/>
                  </a:lnTo>
                  <a:lnTo>
                    <a:pt x="3781717" y="532866"/>
                  </a:lnTo>
                  <a:lnTo>
                    <a:pt x="3784257" y="521436"/>
                  </a:lnTo>
                  <a:lnTo>
                    <a:pt x="3810584" y="487565"/>
                  </a:lnTo>
                  <a:lnTo>
                    <a:pt x="3857434" y="468591"/>
                  </a:lnTo>
                  <a:lnTo>
                    <a:pt x="3917124" y="459130"/>
                  </a:lnTo>
                  <a:lnTo>
                    <a:pt x="3926484" y="457784"/>
                  </a:lnTo>
                  <a:lnTo>
                    <a:pt x="3964317" y="451142"/>
                  </a:lnTo>
                  <a:lnTo>
                    <a:pt x="4007535" y="438505"/>
                  </a:lnTo>
                  <a:lnTo>
                    <a:pt x="4011968" y="435089"/>
                  </a:lnTo>
                  <a:lnTo>
                    <a:pt x="4011968" y="143738"/>
                  </a:lnTo>
                  <a:lnTo>
                    <a:pt x="3971747" y="134175"/>
                  </a:lnTo>
                  <a:lnTo>
                    <a:pt x="3930980" y="129438"/>
                  </a:lnTo>
                  <a:lnTo>
                    <a:pt x="3910736" y="128841"/>
                  </a:lnTo>
                  <a:lnTo>
                    <a:pt x="3882631" y="129870"/>
                  </a:lnTo>
                  <a:lnTo>
                    <a:pt x="3829583" y="138049"/>
                  </a:lnTo>
                  <a:lnTo>
                    <a:pt x="3781082" y="154432"/>
                  </a:lnTo>
                  <a:lnTo>
                    <a:pt x="3739032" y="179095"/>
                  </a:lnTo>
                  <a:lnTo>
                    <a:pt x="3704056" y="212140"/>
                  </a:lnTo>
                  <a:lnTo>
                    <a:pt x="3677983" y="253923"/>
                  </a:lnTo>
                  <a:lnTo>
                    <a:pt x="3668382" y="278142"/>
                  </a:lnTo>
                  <a:lnTo>
                    <a:pt x="3791610" y="303199"/>
                  </a:lnTo>
                  <a:lnTo>
                    <a:pt x="3795699" y="293903"/>
                  </a:lnTo>
                  <a:lnTo>
                    <a:pt x="3800805" y="284924"/>
                  </a:lnTo>
                  <a:lnTo>
                    <a:pt x="3831679" y="253085"/>
                  </a:lnTo>
                  <a:lnTo>
                    <a:pt x="3866426" y="236855"/>
                  </a:lnTo>
                  <a:lnTo>
                    <a:pt x="3879977" y="233718"/>
                  </a:lnTo>
                  <a:lnTo>
                    <a:pt x="3879761" y="233718"/>
                  </a:lnTo>
                  <a:lnTo>
                    <a:pt x="3895064" y="231762"/>
                  </a:lnTo>
                  <a:lnTo>
                    <a:pt x="3911244" y="231101"/>
                  </a:lnTo>
                  <a:lnTo>
                    <a:pt x="3926954" y="231762"/>
                  </a:lnTo>
                  <a:lnTo>
                    <a:pt x="3966210" y="241579"/>
                  </a:lnTo>
                  <a:lnTo>
                    <a:pt x="3999700" y="271754"/>
                  </a:lnTo>
                  <a:lnTo>
                    <a:pt x="4010939" y="319544"/>
                  </a:lnTo>
                  <a:lnTo>
                    <a:pt x="4010939" y="322110"/>
                  </a:lnTo>
                  <a:lnTo>
                    <a:pt x="3988054" y="355028"/>
                  </a:lnTo>
                  <a:lnTo>
                    <a:pt x="3950614" y="364032"/>
                  </a:lnTo>
                  <a:lnTo>
                    <a:pt x="3849065" y="376148"/>
                  </a:lnTo>
                  <a:lnTo>
                    <a:pt x="3828669" y="379247"/>
                  </a:lnTo>
                  <a:lnTo>
                    <a:pt x="3789057" y="387553"/>
                  </a:lnTo>
                  <a:lnTo>
                    <a:pt x="3752164" y="399567"/>
                  </a:lnTo>
                  <a:lnTo>
                    <a:pt x="3704590" y="426440"/>
                  </a:lnTo>
                  <a:lnTo>
                    <a:pt x="3670173" y="466801"/>
                  </a:lnTo>
                  <a:lnTo>
                    <a:pt x="3656571" y="502716"/>
                  </a:lnTo>
                  <a:lnTo>
                    <a:pt x="3652113" y="545528"/>
                  </a:lnTo>
                  <a:lnTo>
                    <a:pt x="3652050" y="547408"/>
                  </a:lnTo>
                  <a:lnTo>
                    <a:pt x="3653586" y="573900"/>
                  </a:lnTo>
                  <a:lnTo>
                    <a:pt x="3666121" y="621360"/>
                  </a:lnTo>
                  <a:lnTo>
                    <a:pt x="3690759" y="659663"/>
                  </a:lnTo>
                  <a:lnTo>
                    <a:pt x="3725011" y="688670"/>
                  </a:lnTo>
                  <a:lnTo>
                    <a:pt x="3767988" y="708291"/>
                  </a:lnTo>
                  <a:lnTo>
                    <a:pt x="3816820" y="718134"/>
                  </a:lnTo>
                  <a:lnTo>
                    <a:pt x="3843248" y="719366"/>
                  </a:lnTo>
                  <a:lnTo>
                    <a:pt x="3864991" y="718591"/>
                  </a:lnTo>
                  <a:lnTo>
                    <a:pt x="3903980" y="712317"/>
                  </a:lnTo>
                  <a:lnTo>
                    <a:pt x="3951503" y="692277"/>
                  </a:lnTo>
                  <a:lnTo>
                    <a:pt x="3986961" y="663054"/>
                  </a:lnTo>
                  <a:lnTo>
                    <a:pt x="4011460" y="628865"/>
                  </a:lnTo>
                  <a:lnTo>
                    <a:pt x="4016565" y="628865"/>
                  </a:lnTo>
                  <a:lnTo>
                    <a:pt x="4016565" y="707605"/>
                  </a:lnTo>
                  <a:lnTo>
                    <a:pt x="4143870" y="707605"/>
                  </a:lnTo>
                  <a:lnTo>
                    <a:pt x="4143870" y="628865"/>
                  </a:lnTo>
                  <a:lnTo>
                    <a:pt x="4143870" y="620687"/>
                  </a:lnTo>
                  <a:lnTo>
                    <a:pt x="4143870" y="435089"/>
                  </a:lnTo>
                  <a:lnTo>
                    <a:pt x="4143870" y="325678"/>
                  </a:lnTo>
                  <a:close/>
                </a:path>
                <a:path w="6090284" h="3022600">
                  <a:moveTo>
                    <a:pt x="4496663" y="1574444"/>
                  </a:moveTo>
                  <a:lnTo>
                    <a:pt x="4494695" y="1528737"/>
                  </a:lnTo>
                  <a:lnTo>
                    <a:pt x="4488802" y="1486700"/>
                  </a:lnTo>
                  <a:lnTo>
                    <a:pt x="4478972" y="1448333"/>
                  </a:lnTo>
                  <a:lnTo>
                    <a:pt x="4452048" y="1389875"/>
                  </a:lnTo>
                  <a:lnTo>
                    <a:pt x="4448137" y="1382801"/>
                  </a:lnTo>
                  <a:lnTo>
                    <a:pt x="4447692" y="1382204"/>
                  </a:lnTo>
                  <a:lnTo>
                    <a:pt x="4428337" y="1355940"/>
                  </a:lnTo>
                  <a:lnTo>
                    <a:pt x="4405820" y="1333080"/>
                  </a:lnTo>
                  <a:lnTo>
                    <a:pt x="4380598" y="1314208"/>
                  </a:lnTo>
                  <a:lnTo>
                    <a:pt x="4360138" y="1303197"/>
                  </a:lnTo>
                  <a:lnTo>
                    <a:pt x="4360138" y="1573936"/>
                  </a:lnTo>
                  <a:lnTo>
                    <a:pt x="4359186" y="1599831"/>
                  </a:lnTo>
                  <a:lnTo>
                    <a:pt x="4351515" y="1647507"/>
                  </a:lnTo>
                  <a:lnTo>
                    <a:pt x="4336212" y="1689265"/>
                  </a:lnTo>
                  <a:lnTo>
                    <a:pt x="4313453" y="1722501"/>
                  </a:lnTo>
                  <a:lnTo>
                    <a:pt x="4283329" y="1746377"/>
                  </a:lnTo>
                  <a:lnTo>
                    <a:pt x="4245724" y="1758581"/>
                  </a:lnTo>
                  <a:lnTo>
                    <a:pt x="4245089" y="1758581"/>
                  </a:lnTo>
                  <a:lnTo>
                    <a:pt x="4224655" y="1760042"/>
                  </a:lnTo>
                  <a:lnTo>
                    <a:pt x="4184446" y="1754225"/>
                  </a:lnTo>
                  <a:lnTo>
                    <a:pt x="4136491" y="1723974"/>
                  </a:lnTo>
                  <a:lnTo>
                    <a:pt x="4113479" y="1691386"/>
                  </a:lnTo>
                  <a:lnTo>
                    <a:pt x="4097947" y="1649768"/>
                  </a:lnTo>
                  <a:lnTo>
                    <a:pt x="4090149" y="1600936"/>
                  </a:lnTo>
                  <a:lnTo>
                    <a:pt x="4089196" y="1574444"/>
                  </a:lnTo>
                  <a:lnTo>
                    <a:pt x="4089171" y="1573936"/>
                  </a:lnTo>
                  <a:lnTo>
                    <a:pt x="4090111" y="1548066"/>
                  </a:lnTo>
                  <a:lnTo>
                    <a:pt x="4090149" y="1546987"/>
                  </a:lnTo>
                  <a:lnTo>
                    <a:pt x="4093070" y="1521853"/>
                  </a:lnTo>
                  <a:lnTo>
                    <a:pt x="4104767" y="1477048"/>
                  </a:lnTo>
                  <a:lnTo>
                    <a:pt x="4123994" y="1440434"/>
                  </a:lnTo>
                  <a:lnTo>
                    <a:pt x="4150525" y="1412887"/>
                  </a:lnTo>
                  <a:lnTo>
                    <a:pt x="4203319" y="1391361"/>
                  </a:lnTo>
                  <a:lnTo>
                    <a:pt x="4202836" y="1391361"/>
                  </a:lnTo>
                  <a:lnTo>
                    <a:pt x="4224655" y="1389875"/>
                  </a:lnTo>
                  <a:lnTo>
                    <a:pt x="4246219" y="1391361"/>
                  </a:lnTo>
                  <a:lnTo>
                    <a:pt x="4265942" y="1395818"/>
                  </a:lnTo>
                  <a:lnTo>
                    <a:pt x="4299813" y="1413649"/>
                  </a:lnTo>
                  <a:lnTo>
                    <a:pt x="4326204" y="1441907"/>
                  </a:lnTo>
                  <a:lnTo>
                    <a:pt x="4345063" y="1479092"/>
                  </a:lnTo>
                  <a:lnTo>
                    <a:pt x="4356366" y="1523644"/>
                  </a:lnTo>
                  <a:lnTo>
                    <a:pt x="4359072" y="1546987"/>
                  </a:lnTo>
                  <a:lnTo>
                    <a:pt x="4359199" y="1548066"/>
                  </a:lnTo>
                  <a:lnTo>
                    <a:pt x="4360138" y="1573936"/>
                  </a:lnTo>
                  <a:lnTo>
                    <a:pt x="4360138" y="1303197"/>
                  </a:lnTo>
                  <a:lnTo>
                    <a:pt x="4353179" y="1299438"/>
                  </a:lnTo>
                  <a:lnTo>
                    <a:pt x="4324096" y="1288897"/>
                  </a:lnTo>
                  <a:lnTo>
                    <a:pt x="4293362" y="1282573"/>
                  </a:lnTo>
                  <a:lnTo>
                    <a:pt x="4260964" y="1280464"/>
                  </a:lnTo>
                  <a:lnTo>
                    <a:pt x="4236783" y="1281531"/>
                  </a:lnTo>
                  <a:lnTo>
                    <a:pt x="4195241" y="1290104"/>
                  </a:lnTo>
                  <a:lnTo>
                    <a:pt x="4148798" y="1316316"/>
                  </a:lnTo>
                  <a:lnTo>
                    <a:pt x="4117568" y="1349806"/>
                  </a:lnTo>
                  <a:lnTo>
                    <a:pt x="4097350" y="1382204"/>
                  </a:lnTo>
                  <a:lnTo>
                    <a:pt x="4088663" y="1382204"/>
                  </a:lnTo>
                  <a:lnTo>
                    <a:pt x="4088663" y="1287627"/>
                  </a:lnTo>
                  <a:lnTo>
                    <a:pt x="3958793" y="1287627"/>
                  </a:lnTo>
                  <a:lnTo>
                    <a:pt x="3958793" y="2072944"/>
                  </a:lnTo>
                  <a:lnTo>
                    <a:pt x="4091724" y="2072944"/>
                  </a:lnTo>
                  <a:lnTo>
                    <a:pt x="4091724" y="1768729"/>
                  </a:lnTo>
                  <a:lnTo>
                    <a:pt x="4097350" y="1768729"/>
                  </a:lnTo>
                  <a:lnTo>
                    <a:pt x="4117860" y="1801126"/>
                  </a:lnTo>
                  <a:lnTo>
                    <a:pt x="4149750" y="1834502"/>
                  </a:lnTo>
                  <a:lnTo>
                    <a:pt x="4196499" y="1860105"/>
                  </a:lnTo>
                  <a:lnTo>
                    <a:pt x="4237152" y="1868411"/>
                  </a:lnTo>
                  <a:lnTo>
                    <a:pt x="4260443" y="1869452"/>
                  </a:lnTo>
                  <a:lnTo>
                    <a:pt x="4293527" y="1867293"/>
                  </a:lnTo>
                  <a:lnTo>
                    <a:pt x="4354246" y="1850034"/>
                  </a:lnTo>
                  <a:lnTo>
                    <a:pt x="4407166" y="1815719"/>
                  </a:lnTo>
                  <a:lnTo>
                    <a:pt x="4446879" y="1768729"/>
                  </a:lnTo>
                  <a:lnTo>
                    <a:pt x="4465980" y="1734477"/>
                  </a:lnTo>
                  <a:lnTo>
                    <a:pt x="4488993" y="1661490"/>
                  </a:lnTo>
                  <a:lnTo>
                    <a:pt x="4494746" y="1619719"/>
                  </a:lnTo>
                  <a:lnTo>
                    <a:pt x="4496663" y="1574444"/>
                  </a:lnTo>
                  <a:close/>
                </a:path>
                <a:path w="6090284" h="3022600">
                  <a:moveTo>
                    <a:pt x="5082565" y="1477302"/>
                  </a:moveTo>
                  <a:lnTo>
                    <a:pt x="5081257" y="1449895"/>
                  </a:lnTo>
                  <a:lnTo>
                    <a:pt x="5077320" y="1424901"/>
                  </a:lnTo>
                  <a:lnTo>
                    <a:pt x="5070780" y="1402334"/>
                  </a:lnTo>
                  <a:lnTo>
                    <a:pt x="5061839" y="1382725"/>
                  </a:lnTo>
                  <a:lnTo>
                    <a:pt x="5061610" y="1382204"/>
                  </a:lnTo>
                  <a:lnTo>
                    <a:pt x="5037328" y="1348206"/>
                  </a:lnTo>
                  <a:lnTo>
                    <a:pt x="5006391" y="1321879"/>
                  </a:lnTo>
                  <a:lnTo>
                    <a:pt x="4970411" y="1302639"/>
                  </a:lnTo>
                  <a:lnTo>
                    <a:pt x="4950663" y="1295349"/>
                  </a:lnTo>
                  <a:lnTo>
                    <a:pt x="4950663" y="1586712"/>
                  </a:lnTo>
                  <a:lnTo>
                    <a:pt x="4950663" y="1654327"/>
                  </a:lnTo>
                  <a:lnTo>
                    <a:pt x="4941443" y="1698688"/>
                  </a:lnTo>
                  <a:lnTo>
                    <a:pt x="4914112" y="1736966"/>
                  </a:lnTo>
                  <a:lnTo>
                    <a:pt x="4871847" y="1763102"/>
                  </a:lnTo>
                  <a:lnTo>
                    <a:pt x="4816195" y="1772310"/>
                  </a:lnTo>
                  <a:lnTo>
                    <a:pt x="4802530" y="1771764"/>
                  </a:lnTo>
                  <a:lnTo>
                    <a:pt x="4756061" y="1758784"/>
                  </a:lnTo>
                  <a:lnTo>
                    <a:pt x="4726610" y="1729511"/>
                  </a:lnTo>
                  <a:lnTo>
                    <a:pt x="4719688" y="1699031"/>
                  </a:lnTo>
                  <a:lnTo>
                    <a:pt x="4719561" y="1697151"/>
                  </a:lnTo>
                  <a:lnTo>
                    <a:pt x="4720399" y="1684693"/>
                  </a:lnTo>
                  <a:lnTo>
                    <a:pt x="4720412" y="1684477"/>
                  </a:lnTo>
                  <a:lnTo>
                    <a:pt x="4722952" y="1673059"/>
                  </a:lnTo>
                  <a:lnTo>
                    <a:pt x="4749279" y="1639189"/>
                  </a:lnTo>
                  <a:lnTo>
                    <a:pt x="4796129" y="1620215"/>
                  </a:lnTo>
                  <a:lnTo>
                    <a:pt x="4855819" y="1610741"/>
                  </a:lnTo>
                  <a:lnTo>
                    <a:pt x="4865179" y="1609407"/>
                  </a:lnTo>
                  <a:lnTo>
                    <a:pt x="4903013" y="1602765"/>
                  </a:lnTo>
                  <a:lnTo>
                    <a:pt x="4946231" y="1590128"/>
                  </a:lnTo>
                  <a:lnTo>
                    <a:pt x="4950663" y="1586712"/>
                  </a:lnTo>
                  <a:lnTo>
                    <a:pt x="4950663" y="1295349"/>
                  </a:lnTo>
                  <a:lnTo>
                    <a:pt x="4910442" y="1285786"/>
                  </a:lnTo>
                  <a:lnTo>
                    <a:pt x="4869675" y="1281049"/>
                  </a:lnTo>
                  <a:lnTo>
                    <a:pt x="4849431" y="1280464"/>
                  </a:lnTo>
                  <a:lnTo>
                    <a:pt x="4821326" y="1281480"/>
                  </a:lnTo>
                  <a:lnTo>
                    <a:pt x="4768278" y="1289672"/>
                  </a:lnTo>
                  <a:lnTo>
                    <a:pt x="4719777" y="1306042"/>
                  </a:lnTo>
                  <a:lnTo>
                    <a:pt x="4677727" y="1330718"/>
                  </a:lnTo>
                  <a:lnTo>
                    <a:pt x="4642751" y="1363751"/>
                  </a:lnTo>
                  <a:lnTo>
                    <a:pt x="4616678" y="1405547"/>
                  </a:lnTo>
                  <a:lnTo>
                    <a:pt x="4607090" y="1429753"/>
                  </a:lnTo>
                  <a:lnTo>
                    <a:pt x="4730305" y="1454810"/>
                  </a:lnTo>
                  <a:lnTo>
                    <a:pt x="4734395" y="1445514"/>
                  </a:lnTo>
                  <a:lnTo>
                    <a:pt x="4739513" y="1436535"/>
                  </a:lnTo>
                  <a:lnTo>
                    <a:pt x="4770374" y="1404708"/>
                  </a:lnTo>
                  <a:lnTo>
                    <a:pt x="4805121" y="1388478"/>
                  </a:lnTo>
                  <a:lnTo>
                    <a:pt x="4818672" y="1385341"/>
                  </a:lnTo>
                  <a:lnTo>
                    <a:pt x="4818456" y="1385341"/>
                  </a:lnTo>
                  <a:lnTo>
                    <a:pt x="4833759" y="1383372"/>
                  </a:lnTo>
                  <a:lnTo>
                    <a:pt x="4849952" y="1382725"/>
                  </a:lnTo>
                  <a:lnTo>
                    <a:pt x="4865649" y="1383372"/>
                  </a:lnTo>
                  <a:lnTo>
                    <a:pt x="4904905" y="1393202"/>
                  </a:lnTo>
                  <a:lnTo>
                    <a:pt x="4938395" y="1423365"/>
                  </a:lnTo>
                  <a:lnTo>
                    <a:pt x="4949647" y="1471168"/>
                  </a:lnTo>
                  <a:lnTo>
                    <a:pt x="4949647" y="1473720"/>
                  </a:lnTo>
                  <a:lnTo>
                    <a:pt x="4926749" y="1506639"/>
                  </a:lnTo>
                  <a:lnTo>
                    <a:pt x="4889309" y="1515643"/>
                  </a:lnTo>
                  <a:lnTo>
                    <a:pt x="4787760" y="1527759"/>
                  </a:lnTo>
                  <a:lnTo>
                    <a:pt x="4767377" y="1530858"/>
                  </a:lnTo>
                  <a:lnTo>
                    <a:pt x="4727753" y="1539163"/>
                  </a:lnTo>
                  <a:lnTo>
                    <a:pt x="4690872" y="1551190"/>
                  </a:lnTo>
                  <a:lnTo>
                    <a:pt x="4643298" y="1578063"/>
                  </a:lnTo>
                  <a:lnTo>
                    <a:pt x="4608881" y="1618424"/>
                  </a:lnTo>
                  <a:lnTo>
                    <a:pt x="4595380" y="1653946"/>
                  </a:lnTo>
                  <a:lnTo>
                    <a:pt x="4595266" y="1654327"/>
                  </a:lnTo>
                  <a:lnTo>
                    <a:pt x="4591863" y="1675460"/>
                  </a:lnTo>
                  <a:lnTo>
                    <a:pt x="4590808" y="1697151"/>
                  </a:lnTo>
                  <a:lnTo>
                    <a:pt x="4590745" y="1699031"/>
                  </a:lnTo>
                  <a:lnTo>
                    <a:pt x="4592282" y="1725510"/>
                  </a:lnTo>
                  <a:lnTo>
                    <a:pt x="4604817" y="1772983"/>
                  </a:lnTo>
                  <a:lnTo>
                    <a:pt x="4629455" y="1811274"/>
                  </a:lnTo>
                  <a:lnTo>
                    <a:pt x="4663706" y="1840293"/>
                  </a:lnTo>
                  <a:lnTo>
                    <a:pt x="4706683" y="1859915"/>
                  </a:lnTo>
                  <a:lnTo>
                    <a:pt x="4755515" y="1869757"/>
                  </a:lnTo>
                  <a:lnTo>
                    <a:pt x="4781956" y="1870989"/>
                  </a:lnTo>
                  <a:lnTo>
                    <a:pt x="4803686" y="1870202"/>
                  </a:lnTo>
                  <a:lnTo>
                    <a:pt x="4842675" y="1863940"/>
                  </a:lnTo>
                  <a:lnTo>
                    <a:pt x="4890198" y="1843887"/>
                  </a:lnTo>
                  <a:lnTo>
                    <a:pt x="4925657" y="1814664"/>
                  </a:lnTo>
                  <a:lnTo>
                    <a:pt x="4950155" y="1780489"/>
                  </a:lnTo>
                  <a:lnTo>
                    <a:pt x="4955260" y="1780489"/>
                  </a:lnTo>
                  <a:lnTo>
                    <a:pt x="4955260" y="1859229"/>
                  </a:lnTo>
                  <a:lnTo>
                    <a:pt x="5082565" y="1859229"/>
                  </a:lnTo>
                  <a:lnTo>
                    <a:pt x="5082565" y="1780489"/>
                  </a:lnTo>
                  <a:lnTo>
                    <a:pt x="5082565" y="1772310"/>
                  </a:lnTo>
                  <a:lnTo>
                    <a:pt x="5082565" y="1586712"/>
                  </a:lnTo>
                  <a:lnTo>
                    <a:pt x="5082565" y="1477302"/>
                  </a:lnTo>
                  <a:close/>
                </a:path>
                <a:path w="6090284" h="3022600">
                  <a:moveTo>
                    <a:pt x="5548350" y="1283538"/>
                  </a:moveTo>
                  <a:lnTo>
                    <a:pt x="5541861" y="1282509"/>
                  </a:lnTo>
                  <a:lnTo>
                    <a:pt x="5534037" y="1281658"/>
                  </a:lnTo>
                  <a:lnTo>
                    <a:pt x="5515622" y="1280287"/>
                  </a:lnTo>
                  <a:lnTo>
                    <a:pt x="5507266" y="1279956"/>
                  </a:lnTo>
                  <a:lnTo>
                    <a:pt x="5499773" y="1279956"/>
                  </a:lnTo>
                  <a:lnTo>
                    <a:pt x="5453380" y="1286662"/>
                  </a:lnTo>
                  <a:lnTo>
                    <a:pt x="5412346" y="1306791"/>
                  </a:lnTo>
                  <a:lnTo>
                    <a:pt x="5379745" y="1339329"/>
                  </a:lnTo>
                  <a:lnTo>
                    <a:pt x="5358663" y="1383233"/>
                  </a:lnTo>
                  <a:lnTo>
                    <a:pt x="5352529" y="1383233"/>
                  </a:lnTo>
                  <a:lnTo>
                    <a:pt x="5352529" y="1287614"/>
                  </a:lnTo>
                  <a:lnTo>
                    <a:pt x="5223688" y="1287614"/>
                  </a:lnTo>
                  <a:lnTo>
                    <a:pt x="5223688" y="1859229"/>
                  </a:lnTo>
                  <a:lnTo>
                    <a:pt x="5356618" y="1859229"/>
                  </a:lnTo>
                  <a:lnTo>
                    <a:pt x="5356618" y="1522806"/>
                  </a:lnTo>
                  <a:lnTo>
                    <a:pt x="5357647" y="1505191"/>
                  </a:lnTo>
                  <a:lnTo>
                    <a:pt x="5373230" y="1458645"/>
                  </a:lnTo>
                  <a:lnTo>
                    <a:pt x="5405348" y="1423606"/>
                  </a:lnTo>
                  <a:lnTo>
                    <a:pt x="5450497" y="1403045"/>
                  </a:lnTo>
                  <a:lnTo>
                    <a:pt x="5485460" y="1399082"/>
                  </a:lnTo>
                  <a:lnTo>
                    <a:pt x="5494439" y="1399209"/>
                  </a:lnTo>
                  <a:lnTo>
                    <a:pt x="5537606" y="1403299"/>
                  </a:lnTo>
                  <a:lnTo>
                    <a:pt x="5548350" y="1405724"/>
                  </a:lnTo>
                  <a:lnTo>
                    <a:pt x="5548350" y="1283538"/>
                  </a:lnTo>
                  <a:close/>
                </a:path>
                <a:path w="6090284" h="3022600">
                  <a:moveTo>
                    <a:pt x="6089777" y="1477302"/>
                  </a:moveTo>
                  <a:lnTo>
                    <a:pt x="6084532" y="1424901"/>
                  </a:lnTo>
                  <a:lnTo>
                    <a:pt x="6069050" y="1382725"/>
                  </a:lnTo>
                  <a:lnTo>
                    <a:pt x="6044539" y="1348206"/>
                  </a:lnTo>
                  <a:lnTo>
                    <a:pt x="6013602" y="1321879"/>
                  </a:lnTo>
                  <a:lnTo>
                    <a:pt x="5977610" y="1302639"/>
                  </a:lnTo>
                  <a:lnTo>
                    <a:pt x="5957875" y="1295349"/>
                  </a:lnTo>
                  <a:lnTo>
                    <a:pt x="5957875" y="1586712"/>
                  </a:lnTo>
                  <a:lnTo>
                    <a:pt x="5957862" y="1654327"/>
                  </a:lnTo>
                  <a:lnTo>
                    <a:pt x="5956833" y="1669757"/>
                  </a:lnTo>
                  <a:lnTo>
                    <a:pt x="5953760" y="1684477"/>
                  </a:lnTo>
                  <a:lnTo>
                    <a:pt x="5953722" y="1684693"/>
                  </a:lnTo>
                  <a:lnTo>
                    <a:pt x="5932119" y="1725510"/>
                  </a:lnTo>
                  <a:lnTo>
                    <a:pt x="5894743" y="1755952"/>
                  </a:lnTo>
                  <a:lnTo>
                    <a:pt x="5843397" y="1771281"/>
                  </a:lnTo>
                  <a:lnTo>
                    <a:pt x="5823407" y="1772310"/>
                  </a:lnTo>
                  <a:lnTo>
                    <a:pt x="5809742" y="1771764"/>
                  </a:lnTo>
                  <a:lnTo>
                    <a:pt x="5763260" y="1758784"/>
                  </a:lnTo>
                  <a:lnTo>
                    <a:pt x="5733821" y="1729511"/>
                  </a:lnTo>
                  <a:lnTo>
                    <a:pt x="5726900" y="1699031"/>
                  </a:lnTo>
                  <a:lnTo>
                    <a:pt x="5726773" y="1697151"/>
                  </a:lnTo>
                  <a:lnTo>
                    <a:pt x="5727611" y="1684693"/>
                  </a:lnTo>
                  <a:lnTo>
                    <a:pt x="5727624" y="1684477"/>
                  </a:lnTo>
                  <a:lnTo>
                    <a:pt x="5730164" y="1673059"/>
                  </a:lnTo>
                  <a:lnTo>
                    <a:pt x="5756491" y="1639189"/>
                  </a:lnTo>
                  <a:lnTo>
                    <a:pt x="5803341" y="1620215"/>
                  </a:lnTo>
                  <a:lnTo>
                    <a:pt x="5863031" y="1610741"/>
                  </a:lnTo>
                  <a:lnTo>
                    <a:pt x="5872391" y="1609407"/>
                  </a:lnTo>
                  <a:lnTo>
                    <a:pt x="5910224" y="1602765"/>
                  </a:lnTo>
                  <a:lnTo>
                    <a:pt x="5953442" y="1590128"/>
                  </a:lnTo>
                  <a:lnTo>
                    <a:pt x="5957875" y="1586712"/>
                  </a:lnTo>
                  <a:lnTo>
                    <a:pt x="5957875" y="1295349"/>
                  </a:lnTo>
                  <a:lnTo>
                    <a:pt x="5917654" y="1285786"/>
                  </a:lnTo>
                  <a:lnTo>
                    <a:pt x="5876887" y="1281049"/>
                  </a:lnTo>
                  <a:lnTo>
                    <a:pt x="5856643" y="1280464"/>
                  </a:lnTo>
                  <a:lnTo>
                    <a:pt x="5828538" y="1281480"/>
                  </a:lnTo>
                  <a:lnTo>
                    <a:pt x="5775490" y="1289672"/>
                  </a:lnTo>
                  <a:lnTo>
                    <a:pt x="5726989" y="1306042"/>
                  </a:lnTo>
                  <a:lnTo>
                    <a:pt x="5684939" y="1330718"/>
                  </a:lnTo>
                  <a:lnTo>
                    <a:pt x="5649963" y="1363751"/>
                  </a:lnTo>
                  <a:lnTo>
                    <a:pt x="5623890" y="1405547"/>
                  </a:lnTo>
                  <a:lnTo>
                    <a:pt x="5614301" y="1429753"/>
                  </a:lnTo>
                  <a:lnTo>
                    <a:pt x="5737517" y="1454810"/>
                  </a:lnTo>
                  <a:lnTo>
                    <a:pt x="5741606" y="1445514"/>
                  </a:lnTo>
                  <a:lnTo>
                    <a:pt x="5746712" y="1436535"/>
                  </a:lnTo>
                  <a:lnTo>
                    <a:pt x="5777585" y="1404708"/>
                  </a:lnTo>
                  <a:lnTo>
                    <a:pt x="5812333" y="1388478"/>
                  </a:lnTo>
                  <a:lnTo>
                    <a:pt x="5825883" y="1385341"/>
                  </a:lnTo>
                  <a:lnTo>
                    <a:pt x="5825668" y="1385341"/>
                  </a:lnTo>
                  <a:lnTo>
                    <a:pt x="5840971" y="1383372"/>
                  </a:lnTo>
                  <a:lnTo>
                    <a:pt x="5857151" y="1382725"/>
                  </a:lnTo>
                  <a:lnTo>
                    <a:pt x="5872861" y="1383372"/>
                  </a:lnTo>
                  <a:lnTo>
                    <a:pt x="5912116" y="1393202"/>
                  </a:lnTo>
                  <a:lnTo>
                    <a:pt x="5945606" y="1423365"/>
                  </a:lnTo>
                  <a:lnTo>
                    <a:pt x="5956846" y="1471168"/>
                  </a:lnTo>
                  <a:lnTo>
                    <a:pt x="5956846" y="1473720"/>
                  </a:lnTo>
                  <a:lnTo>
                    <a:pt x="5933960" y="1506639"/>
                  </a:lnTo>
                  <a:lnTo>
                    <a:pt x="5896521" y="1515643"/>
                  </a:lnTo>
                  <a:lnTo>
                    <a:pt x="5794972" y="1527759"/>
                  </a:lnTo>
                  <a:lnTo>
                    <a:pt x="5774575" y="1530858"/>
                  </a:lnTo>
                  <a:lnTo>
                    <a:pt x="5734964" y="1539163"/>
                  </a:lnTo>
                  <a:lnTo>
                    <a:pt x="5698071" y="1551190"/>
                  </a:lnTo>
                  <a:lnTo>
                    <a:pt x="5650496" y="1578063"/>
                  </a:lnTo>
                  <a:lnTo>
                    <a:pt x="5616079" y="1618424"/>
                  </a:lnTo>
                  <a:lnTo>
                    <a:pt x="5602592" y="1653946"/>
                  </a:lnTo>
                  <a:lnTo>
                    <a:pt x="5602478" y="1654327"/>
                  </a:lnTo>
                  <a:lnTo>
                    <a:pt x="5599074" y="1675460"/>
                  </a:lnTo>
                  <a:lnTo>
                    <a:pt x="5598020" y="1697151"/>
                  </a:lnTo>
                  <a:lnTo>
                    <a:pt x="5597957" y="1699031"/>
                  </a:lnTo>
                  <a:lnTo>
                    <a:pt x="5599493" y="1725510"/>
                  </a:lnTo>
                  <a:lnTo>
                    <a:pt x="5612028" y="1772983"/>
                  </a:lnTo>
                  <a:lnTo>
                    <a:pt x="5636666" y="1811274"/>
                  </a:lnTo>
                  <a:lnTo>
                    <a:pt x="5670918" y="1840293"/>
                  </a:lnTo>
                  <a:lnTo>
                    <a:pt x="5713895" y="1859915"/>
                  </a:lnTo>
                  <a:lnTo>
                    <a:pt x="5762726" y="1869757"/>
                  </a:lnTo>
                  <a:lnTo>
                    <a:pt x="5789155" y="1870989"/>
                  </a:lnTo>
                  <a:lnTo>
                    <a:pt x="5810897" y="1870202"/>
                  </a:lnTo>
                  <a:lnTo>
                    <a:pt x="5849886" y="1863940"/>
                  </a:lnTo>
                  <a:lnTo>
                    <a:pt x="5897410" y="1843887"/>
                  </a:lnTo>
                  <a:lnTo>
                    <a:pt x="5932868" y="1814664"/>
                  </a:lnTo>
                  <a:lnTo>
                    <a:pt x="5957367" y="1780489"/>
                  </a:lnTo>
                  <a:lnTo>
                    <a:pt x="5962472" y="1780489"/>
                  </a:lnTo>
                  <a:lnTo>
                    <a:pt x="5962472" y="1859229"/>
                  </a:lnTo>
                  <a:lnTo>
                    <a:pt x="6089777" y="1859229"/>
                  </a:lnTo>
                  <a:lnTo>
                    <a:pt x="6089777" y="1780489"/>
                  </a:lnTo>
                  <a:lnTo>
                    <a:pt x="6089777" y="1772310"/>
                  </a:lnTo>
                  <a:lnTo>
                    <a:pt x="6089777" y="1586712"/>
                  </a:lnTo>
                  <a:lnTo>
                    <a:pt x="6089777" y="1477302"/>
                  </a:lnTo>
                  <a:close/>
                </a:path>
              </a:pathLst>
            </a:custGeom>
            <a:solidFill>
              <a:srgbClr val="81A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60916" y="4702739"/>
              <a:ext cx="7743825" cy="4081779"/>
            </a:xfrm>
            <a:custGeom>
              <a:avLst/>
              <a:gdLst/>
              <a:ahLst/>
              <a:cxnLst/>
              <a:rect l="l" t="t" r="r" b="b"/>
              <a:pathLst>
                <a:path w="7743825" h="4081779">
                  <a:moveTo>
                    <a:pt x="362902" y="3868953"/>
                  </a:moveTo>
                  <a:lnTo>
                    <a:pt x="362496" y="3857498"/>
                  </a:lnTo>
                  <a:lnTo>
                    <a:pt x="362191" y="3848912"/>
                  </a:lnTo>
                  <a:lnTo>
                    <a:pt x="362089" y="3845890"/>
                  </a:lnTo>
                  <a:lnTo>
                    <a:pt x="361975" y="3842766"/>
                  </a:lnTo>
                  <a:lnTo>
                    <a:pt x="361442" y="3838168"/>
                  </a:lnTo>
                  <a:lnTo>
                    <a:pt x="359232" y="3818979"/>
                  </a:lnTo>
                  <a:lnTo>
                    <a:pt x="348056" y="3776434"/>
                  </a:lnTo>
                  <a:lnTo>
                    <a:pt x="330644" y="3742017"/>
                  </a:lnTo>
                  <a:lnTo>
                    <a:pt x="324027" y="3732949"/>
                  </a:lnTo>
                  <a:lnTo>
                    <a:pt x="319836" y="3727221"/>
                  </a:lnTo>
                  <a:lnTo>
                    <a:pt x="307797" y="3714343"/>
                  </a:lnTo>
                  <a:lnTo>
                    <a:pt x="294678" y="3703155"/>
                  </a:lnTo>
                  <a:lnTo>
                    <a:pt x="284683" y="3696246"/>
                  </a:lnTo>
                  <a:lnTo>
                    <a:pt x="284683" y="3838168"/>
                  </a:lnTo>
                  <a:lnTo>
                    <a:pt x="79641" y="3838168"/>
                  </a:lnTo>
                  <a:lnTo>
                    <a:pt x="79870" y="3833647"/>
                  </a:lnTo>
                  <a:lnTo>
                    <a:pt x="82181" y="3818979"/>
                  </a:lnTo>
                  <a:lnTo>
                    <a:pt x="86042" y="3804920"/>
                  </a:lnTo>
                  <a:lnTo>
                    <a:pt x="91363" y="3791674"/>
                  </a:lnTo>
                  <a:lnTo>
                    <a:pt x="91440" y="3791470"/>
                  </a:lnTo>
                  <a:lnTo>
                    <a:pt x="116306" y="3757752"/>
                  </a:lnTo>
                  <a:lnTo>
                    <a:pt x="153441" y="3736975"/>
                  </a:lnTo>
                  <a:lnTo>
                    <a:pt x="184315" y="3732949"/>
                  </a:lnTo>
                  <a:lnTo>
                    <a:pt x="200787" y="3733965"/>
                  </a:lnTo>
                  <a:lnTo>
                    <a:pt x="200545" y="3733965"/>
                  </a:lnTo>
                  <a:lnTo>
                    <a:pt x="215569" y="3736975"/>
                  </a:lnTo>
                  <a:lnTo>
                    <a:pt x="215379" y="3736975"/>
                  </a:lnTo>
                  <a:lnTo>
                    <a:pt x="228511" y="3741864"/>
                  </a:lnTo>
                  <a:lnTo>
                    <a:pt x="240334" y="3748697"/>
                  </a:lnTo>
                  <a:lnTo>
                    <a:pt x="267741" y="3779266"/>
                  </a:lnTo>
                  <a:lnTo>
                    <a:pt x="282740" y="3822827"/>
                  </a:lnTo>
                  <a:lnTo>
                    <a:pt x="284683" y="3838168"/>
                  </a:lnTo>
                  <a:lnTo>
                    <a:pt x="284683" y="3696246"/>
                  </a:lnTo>
                  <a:lnTo>
                    <a:pt x="250532" y="3679088"/>
                  </a:lnTo>
                  <a:lnTo>
                    <a:pt x="201345" y="3668522"/>
                  </a:lnTo>
                  <a:lnTo>
                    <a:pt x="184315" y="3667810"/>
                  </a:lnTo>
                  <a:lnTo>
                    <a:pt x="157302" y="3669461"/>
                  </a:lnTo>
                  <a:lnTo>
                    <a:pt x="108623" y="3682619"/>
                  </a:lnTo>
                  <a:lnTo>
                    <a:pt x="67386" y="3708565"/>
                  </a:lnTo>
                  <a:lnTo>
                    <a:pt x="35255" y="3745153"/>
                  </a:lnTo>
                  <a:lnTo>
                    <a:pt x="12865" y="3791470"/>
                  </a:lnTo>
                  <a:lnTo>
                    <a:pt x="12776" y="3791674"/>
                  </a:lnTo>
                  <a:lnTo>
                    <a:pt x="5676" y="3817874"/>
                  </a:lnTo>
                  <a:lnTo>
                    <a:pt x="1422" y="3845890"/>
                  </a:lnTo>
                  <a:lnTo>
                    <a:pt x="0" y="3875760"/>
                  </a:lnTo>
                  <a:lnTo>
                    <a:pt x="1447" y="3905885"/>
                  </a:lnTo>
                  <a:lnTo>
                    <a:pt x="12992" y="3960101"/>
                  </a:lnTo>
                  <a:lnTo>
                    <a:pt x="35902" y="4006024"/>
                  </a:lnTo>
                  <a:lnTo>
                    <a:pt x="68884" y="4041775"/>
                  </a:lnTo>
                  <a:lnTo>
                    <a:pt x="111594" y="4066883"/>
                  </a:lnTo>
                  <a:lnTo>
                    <a:pt x="162598" y="4079595"/>
                  </a:lnTo>
                  <a:lnTo>
                    <a:pt x="191109" y="4081183"/>
                  </a:lnTo>
                  <a:lnTo>
                    <a:pt x="212013" y="4080370"/>
                  </a:lnTo>
                  <a:lnTo>
                    <a:pt x="250405" y="4073829"/>
                  </a:lnTo>
                  <a:lnTo>
                    <a:pt x="298932" y="4052417"/>
                  </a:lnTo>
                  <a:lnTo>
                    <a:pt x="334975" y="4019181"/>
                  </a:lnTo>
                  <a:lnTo>
                    <a:pt x="356819" y="3977043"/>
                  </a:lnTo>
                  <a:lnTo>
                    <a:pt x="282740" y="3959504"/>
                  </a:lnTo>
                  <a:lnTo>
                    <a:pt x="278942" y="3968432"/>
                  </a:lnTo>
                  <a:lnTo>
                    <a:pt x="274370" y="3976636"/>
                  </a:lnTo>
                  <a:lnTo>
                    <a:pt x="240563" y="4006253"/>
                  </a:lnTo>
                  <a:lnTo>
                    <a:pt x="202653" y="4015651"/>
                  </a:lnTo>
                  <a:lnTo>
                    <a:pt x="191833" y="4016044"/>
                  </a:lnTo>
                  <a:lnTo>
                    <a:pt x="175526" y="4015143"/>
                  </a:lnTo>
                  <a:lnTo>
                    <a:pt x="160807" y="4012527"/>
                  </a:lnTo>
                  <a:lnTo>
                    <a:pt x="160566" y="4012527"/>
                  </a:lnTo>
                  <a:lnTo>
                    <a:pt x="120777" y="3993426"/>
                  </a:lnTo>
                  <a:lnTo>
                    <a:pt x="93230" y="3958602"/>
                  </a:lnTo>
                  <a:lnTo>
                    <a:pt x="79984" y="3908780"/>
                  </a:lnTo>
                  <a:lnTo>
                    <a:pt x="79451" y="3896868"/>
                  </a:lnTo>
                  <a:lnTo>
                    <a:pt x="362902" y="3896868"/>
                  </a:lnTo>
                  <a:lnTo>
                    <a:pt x="362902" y="3868953"/>
                  </a:lnTo>
                  <a:close/>
                </a:path>
                <a:path w="7743825" h="4081779">
                  <a:moveTo>
                    <a:pt x="443814" y="2109838"/>
                  </a:moveTo>
                  <a:lnTo>
                    <a:pt x="443407" y="2098395"/>
                  </a:lnTo>
                  <a:lnTo>
                    <a:pt x="443103" y="2089797"/>
                  </a:lnTo>
                  <a:lnTo>
                    <a:pt x="443001" y="2086787"/>
                  </a:lnTo>
                  <a:lnTo>
                    <a:pt x="442887" y="2083663"/>
                  </a:lnTo>
                  <a:lnTo>
                    <a:pt x="442353" y="2079066"/>
                  </a:lnTo>
                  <a:lnTo>
                    <a:pt x="440143" y="2059876"/>
                  </a:lnTo>
                  <a:lnTo>
                    <a:pt x="440105" y="2059520"/>
                  </a:lnTo>
                  <a:lnTo>
                    <a:pt x="435457" y="2037410"/>
                  </a:lnTo>
                  <a:lnTo>
                    <a:pt x="420878" y="1999157"/>
                  </a:lnTo>
                  <a:lnTo>
                    <a:pt x="388708" y="1955241"/>
                  </a:lnTo>
                  <a:lnTo>
                    <a:pt x="365607" y="1937156"/>
                  </a:lnTo>
                  <a:lnTo>
                    <a:pt x="365607" y="2079066"/>
                  </a:lnTo>
                  <a:lnTo>
                    <a:pt x="160553" y="2079066"/>
                  </a:lnTo>
                  <a:lnTo>
                    <a:pt x="160782" y="2074532"/>
                  </a:lnTo>
                  <a:lnTo>
                    <a:pt x="163093" y="2059876"/>
                  </a:lnTo>
                  <a:lnTo>
                    <a:pt x="166954" y="2045817"/>
                  </a:lnTo>
                  <a:lnTo>
                    <a:pt x="172275" y="2032558"/>
                  </a:lnTo>
                  <a:lnTo>
                    <a:pt x="172351" y="2032368"/>
                  </a:lnTo>
                  <a:lnTo>
                    <a:pt x="197218" y="1998637"/>
                  </a:lnTo>
                  <a:lnTo>
                    <a:pt x="234365" y="1977872"/>
                  </a:lnTo>
                  <a:lnTo>
                    <a:pt x="265239" y="1973846"/>
                  </a:lnTo>
                  <a:lnTo>
                    <a:pt x="281698" y="1974850"/>
                  </a:lnTo>
                  <a:lnTo>
                    <a:pt x="281457" y="1974850"/>
                  </a:lnTo>
                  <a:lnTo>
                    <a:pt x="296481" y="1977872"/>
                  </a:lnTo>
                  <a:lnTo>
                    <a:pt x="296291" y="1977872"/>
                  </a:lnTo>
                  <a:lnTo>
                    <a:pt x="309422" y="1982749"/>
                  </a:lnTo>
                  <a:lnTo>
                    <a:pt x="321246" y="1989594"/>
                  </a:lnTo>
                  <a:lnTo>
                    <a:pt x="348653" y="2020163"/>
                  </a:lnTo>
                  <a:lnTo>
                    <a:pt x="363651" y="2063724"/>
                  </a:lnTo>
                  <a:lnTo>
                    <a:pt x="365607" y="2079066"/>
                  </a:lnTo>
                  <a:lnTo>
                    <a:pt x="365607" y="1937156"/>
                  </a:lnTo>
                  <a:lnTo>
                    <a:pt x="331444" y="1919986"/>
                  </a:lnTo>
                  <a:lnTo>
                    <a:pt x="282257" y="1909406"/>
                  </a:lnTo>
                  <a:lnTo>
                    <a:pt x="265239" y="1908708"/>
                  </a:lnTo>
                  <a:lnTo>
                    <a:pt x="238213" y="1910346"/>
                  </a:lnTo>
                  <a:lnTo>
                    <a:pt x="189534" y="1923503"/>
                  </a:lnTo>
                  <a:lnTo>
                    <a:pt x="148297" y="1949450"/>
                  </a:lnTo>
                  <a:lnTo>
                    <a:pt x="116179" y="1986051"/>
                  </a:lnTo>
                  <a:lnTo>
                    <a:pt x="93776" y="2032368"/>
                  </a:lnTo>
                  <a:lnTo>
                    <a:pt x="82334" y="2086787"/>
                  </a:lnTo>
                  <a:lnTo>
                    <a:pt x="80911" y="2116645"/>
                  </a:lnTo>
                  <a:lnTo>
                    <a:pt x="82359" y="2146782"/>
                  </a:lnTo>
                  <a:lnTo>
                    <a:pt x="93903" y="2200999"/>
                  </a:lnTo>
                  <a:lnTo>
                    <a:pt x="116814" y="2246922"/>
                  </a:lnTo>
                  <a:lnTo>
                    <a:pt x="149796" y="2282660"/>
                  </a:lnTo>
                  <a:lnTo>
                    <a:pt x="192506" y="2307780"/>
                  </a:lnTo>
                  <a:lnTo>
                    <a:pt x="243509" y="2320480"/>
                  </a:lnTo>
                  <a:lnTo>
                    <a:pt x="272034" y="2322068"/>
                  </a:lnTo>
                  <a:lnTo>
                    <a:pt x="292925" y="2321255"/>
                  </a:lnTo>
                  <a:lnTo>
                    <a:pt x="331317" y="2314727"/>
                  </a:lnTo>
                  <a:lnTo>
                    <a:pt x="379844" y="2293315"/>
                  </a:lnTo>
                  <a:lnTo>
                    <a:pt x="415886" y="2260066"/>
                  </a:lnTo>
                  <a:lnTo>
                    <a:pt x="437730" y="2217928"/>
                  </a:lnTo>
                  <a:lnTo>
                    <a:pt x="363651" y="2200389"/>
                  </a:lnTo>
                  <a:lnTo>
                    <a:pt x="359854" y="2209330"/>
                  </a:lnTo>
                  <a:lnTo>
                    <a:pt x="355282" y="2217521"/>
                  </a:lnTo>
                  <a:lnTo>
                    <a:pt x="321475" y="2247138"/>
                  </a:lnTo>
                  <a:lnTo>
                    <a:pt x="283565" y="2256548"/>
                  </a:lnTo>
                  <a:lnTo>
                    <a:pt x="272745" y="2256929"/>
                  </a:lnTo>
                  <a:lnTo>
                    <a:pt x="256438" y="2256028"/>
                  </a:lnTo>
                  <a:lnTo>
                    <a:pt x="241719" y="2253411"/>
                  </a:lnTo>
                  <a:lnTo>
                    <a:pt x="241477" y="2253411"/>
                  </a:lnTo>
                  <a:lnTo>
                    <a:pt x="201688" y="2234323"/>
                  </a:lnTo>
                  <a:lnTo>
                    <a:pt x="174142" y="2199487"/>
                  </a:lnTo>
                  <a:lnTo>
                    <a:pt x="160896" y="2149678"/>
                  </a:lnTo>
                  <a:lnTo>
                    <a:pt x="160362" y="2137753"/>
                  </a:lnTo>
                  <a:lnTo>
                    <a:pt x="443814" y="2137753"/>
                  </a:lnTo>
                  <a:lnTo>
                    <a:pt x="443814" y="2109838"/>
                  </a:lnTo>
                  <a:close/>
                </a:path>
                <a:path w="7743825" h="4081779">
                  <a:moveTo>
                    <a:pt x="472427" y="3080664"/>
                  </a:moveTo>
                  <a:lnTo>
                    <a:pt x="397979" y="3062770"/>
                  </a:lnTo>
                  <a:lnTo>
                    <a:pt x="395897" y="3070656"/>
                  </a:lnTo>
                  <a:lnTo>
                    <a:pt x="393230" y="3078200"/>
                  </a:lnTo>
                  <a:lnTo>
                    <a:pt x="371602" y="3110217"/>
                  </a:lnTo>
                  <a:lnTo>
                    <a:pt x="338201" y="3129877"/>
                  </a:lnTo>
                  <a:lnTo>
                    <a:pt x="304203" y="3135071"/>
                  </a:lnTo>
                  <a:lnTo>
                    <a:pt x="286905" y="3133877"/>
                  </a:lnTo>
                  <a:lnTo>
                    <a:pt x="244259" y="3116097"/>
                  </a:lnTo>
                  <a:lnTo>
                    <a:pt x="215404" y="3080499"/>
                  </a:lnTo>
                  <a:lnTo>
                    <a:pt x="200101" y="3032125"/>
                  </a:lnTo>
                  <a:lnTo>
                    <a:pt x="197192" y="2995485"/>
                  </a:lnTo>
                  <a:lnTo>
                    <a:pt x="197929" y="2976588"/>
                  </a:lnTo>
                  <a:lnTo>
                    <a:pt x="208826" y="2924975"/>
                  </a:lnTo>
                  <a:lnTo>
                    <a:pt x="233121" y="2884347"/>
                  </a:lnTo>
                  <a:lnTo>
                    <a:pt x="271145" y="2859621"/>
                  </a:lnTo>
                  <a:lnTo>
                    <a:pt x="304203" y="2854833"/>
                  </a:lnTo>
                  <a:lnTo>
                    <a:pt x="313143" y="2855150"/>
                  </a:lnTo>
                  <a:lnTo>
                    <a:pt x="351980" y="2865932"/>
                  </a:lnTo>
                  <a:lnTo>
                    <a:pt x="384378" y="2896171"/>
                  </a:lnTo>
                  <a:lnTo>
                    <a:pt x="396544" y="2924264"/>
                  </a:lnTo>
                  <a:lnTo>
                    <a:pt x="471347" y="2906369"/>
                  </a:lnTo>
                  <a:lnTo>
                    <a:pt x="455739" y="2868155"/>
                  </a:lnTo>
                  <a:lnTo>
                    <a:pt x="431711" y="2836494"/>
                  </a:lnTo>
                  <a:lnTo>
                    <a:pt x="400075" y="2812427"/>
                  </a:lnTo>
                  <a:lnTo>
                    <a:pt x="362191" y="2796324"/>
                  </a:lnTo>
                  <a:lnTo>
                    <a:pt x="319176" y="2788767"/>
                  </a:lnTo>
                  <a:lnTo>
                    <a:pt x="303847" y="2788259"/>
                  </a:lnTo>
                  <a:lnTo>
                    <a:pt x="276491" y="2789872"/>
                  </a:lnTo>
                  <a:lnTo>
                    <a:pt x="227291" y="2802763"/>
                  </a:lnTo>
                  <a:lnTo>
                    <a:pt x="185661" y="2828226"/>
                  </a:lnTo>
                  <a:lnTo>
                    <a:pt x="153085" y="2864459"/>
                  </a:lnTo>
                  <a:lnTo>
                    <a:pt x="130111" y="2910827"/>
                  </a:lnTo>
                  <a:lnTo>
                    <a:pt x="118478" y="2965323"/>
                  </a:lnTo>
                  <a:lnTo>
                    <a:pt x="117030" y="2995485"/>
                  </a:lnTo>
                  <a:lnTo>
                    <a:pt x="118478" y="3025330"/>
                  </a:lnTo>
                  <a:lnTo>
                    <a:pt x="130111" y="3079369"/>
                  </a:lnTo>
                  <a:lnTo>
                    <a:pt x="153085" y="3125533"/>
                  </a:lnTo>
                  <a:lnTo>
                    <a:pt x="185661" y="3161677"/>
                  </a:lnTo>
                  <a:lnTo>
                    <a:pt x="227291" y="3187141"/>
                  </a:lnTo>
                  <a:lnTo>
                    <a:pt x="276491" y="3200019"/>
                  </a:lnTo>
                  <a:lnTo>
                    <a:pt x="303847" y="3201632"/>
                  </a:lnTo>
                  <a:lnTo>
                    <a:pt x="319354" y="3201111"/>
                  </a:lnTo>
                  <a:lnTo>
                    <a:pt x="362902" y="3193402"/>
                  </a:lnTo>
                  <a:lnTo>
                    <a:pt x="401116" y="3176828"/>
                  </a:lnTo>
                  <a:lnTo>
                    <a:pt x="432828" y="3152013"/>
                  </a:lnTo>
                  <a:lnTo>
                    <a:pt x="457047" y="3119755"/>
                  </a:lnTo>
                  <a:lnTo>
                    <a:pt x="472427" y="3080664"/>
                  </a:lnTo>
                  <a:close/>
                </a:path>
                <a:path w="7743825" h="4081779">
                  <a:moveTo>
                    <a:pt x="675309" y="1168730"/>
                  </a:moveTo>
                  <a:lnTo>
                    <a:pt x="671550" y="1129182"/>
                  </a:lnTo>
                  <a:lnTo>
                    <a:pt x="657352" y="1093216"/>
                  </a:lnTo>
                  <a:lnTo>
                    <a:pt x="632701" y="1063917"/>
                  </a:lnTo>
                  <a:lnTo>
                    <a:pt x="596925" y="1043152"/>
                  </a:lnTo>
                  <a:lnTo>
                    <a:pt x="596925" y="1238872"/>
                  </a:lnTo>
                  <a:lnTo>
                    <a:pt x="596912" y="1290243"/>
                  </a:lnTo>
                  <a:lnTo>
                    <a:pt x="584758" y="1334084"/>
                  </a:lnTo>
                  <a:lnTo>
                    <a:pt x="549694" y="1367370"/>
                  </a:lnTo>
                  <a:lnTo>
                    <a:pt x="510095" y="1379105"/>
                  </a:lnTo>
                  <a:lnTo>
                    <a:pt x="494576" y="1379893"/>
                  </a:lnTo>
                  <a:lnTo>
                    <a:pt x="485063" y="1379537"/>
                  </a:lnTo>
                  <a:lnTo>
                    <a:pt x="484200" y="1379537"/>
                  </a:lnTo>
                  <a:lnTo>
                    <a:pt x="440486" y="1365389"/>
                  </a:lnTo>
                  <a:lnTo>
                    <a:pt x="419671" y="1331379"/>
                  </a:lnTo>
                  <a:lnTo>
                    <a:pt x="419138" y="1321206"/>
                  </a:lnTo>
                  <a:lnTo>
                    <a:pt x="419722" y="1312697"/>
                  </a:lnTo>
                  <a:lnTo>
                    <a:pt x="442772" y="1277886"/>
                  </a:lnTo>
                  <a:lnTo>
                    <a:pt x="478701" y="1263840"/>
                  </a:lnTo>
                  <a:lnTo>
                    <a:pt x="530796" y="1256182"/>
                  </a:lnTo>
                  <a:lnTo>
                    <a:pt x="538149" y="1255115"/>
                  </a:lnTo>
                  <a:lnTo>
                    <a:pt x="580644" y="1246568"/>
                  </a:lnTo>
                  <a:lnTo>
                    <a:pt x="596925" y="1238872"/>
                  </a:lnTo>
                  <a:lnTo>
                    <a:pt x="596925" y="1043152"/>
                  </a:lnTo>
                  <a:lnTo>
                    <a:pt x="556666" y="1032383"/>
                  </a:lnTo>
                  <a:lnTo>
                    <a:pt x="518553" y="1029157"/>
                  </a:lnTo>
                  <a:lnTo>
                    <a:pt x="501154" y="1029779"/>
                  </a:lnTo>
                  <a:lnTo>
                    <a:pt x="484022" y="1031659"/>
                  </a:lnTo>
                  <a:lnTo>
                    <a:pt x="466661" y="1034884"/>
                  </a:lnTo>
                  <a:lnTo>
                    <a:pt x="466813" y="1034884"/>
                  </a:lnTo>
                  <a:lnTo>
                    <a:pt x="450557" y="1039177"/>
                  </a:lnTo>
                  <a:lnTo>
                    <a:pt x="405396" y="1060856"/>
                  </a:lnTo>
                  <a:lnTo>
                    <a:pt x="369760" y="1096352"/>
                  </a:lnTo>
                  <a:lnTo>
                    <a:pt x="353212" y="1128649"/>
                  </a:lnTo>
                  <a:lnTo>
                    <a:pt x="427291" y="1147978"/>
                  </a:lnTo>
                  <a:lnTo>
                    <a:pt x="430517" y="1141247"/>
                  </a:lnTo>
                  <a:lnTo>
                    <a:pt x="434492" y="1134643"/>
                  </a:lnTo>
                  <a:lnTo>
                    <a:pt x="466128" y="1105573"/>
                  </a:lnTo>
                  <a:lnTo>
                    <a:pt x="484352" y="1097953"/>
                  </a:lnTo>
                  <a:lnTo>
                    <a:pt x="484047" y="1097953"/>
                  </a:lnTo>
                  <a:lnTo>
                    <a:pt x="495300" y="1095324"/>
                  </a:lnTo>
                  <a:lnTo>
                    <a:pt x="494982" y="1095324"/>
                  </a:lnTo>
                  <a:lnTo>
                    <a:pt x="507199" y="1093749"/>
                  </a:lnTo>
                  <a:lnTo>
                    <a:pt x="506793" y="1093749"/>
                  </a:lnTo>
                  <a:lnTo>
                    <a:pt x="519988" y="1093216"/>
                  </a:lnTo>
                  <a:lnTo>
                    <a:pt x="532168" y="1093749"/>
                  </a:lnTo>
                  <a:lnTo>
                    <a:pt x="570369" y="1106271"/>
                  </a:lnTo>
                  <a:lnTo>
                    <a:pt x="594423" y="1142606"/>
                  </a:lnTo>
                  <a:lnTo>
                    <a:pt x="596569" y="1163358"/>
                  </a:lnTo>
                  <a:lnTo>
                    <a:pt x="596569" y="1174813"/>
                  </a:lnTo>
                  <a:lnTo>
                    <a:pt x="553262" y="1194676"/>
                  </a:lnTo>
                  <a:lnTo>
                    <a:pt x="481571" y="1203477"/>
                  </a:lnTo>
                  <a:lnTo>
                    <a:pt x="467601" y="1205687"/>
                  </a:lnTo>
                  <a:lnTo>
                    <a:pt x="426618" y="1214945"/>
                  </a:lnTo>
                  <a:lnTo>
                    <a:pt x="390258" y="1230642"/>
                  </a:lnTo>
                  <a:lnTo>
                    <a:pt x="354825" y="1265364"/>
                  </a:lnTo>
                  <a:lnTo>
                    <a:pt x="342569" y="1304963"/>
                  </a:lnTo>
                  <a:lnTo>
                    <a:pt x="341757" y="1321206"/>
                  </a:lnTo>
                  <a:lnTo>
                    <a:pt x="342849" y="1339723"/>
                  </a:lnTo>
                  <a:lnTo>
                    <a:pt x="359651" y="1387767"/>
                  </a:lnTo>
                  <a:lnTo>
                    <a:pt x="393738" y="1421218"/>
                  </a:lnTo>
                  <a:lnTo>
                    <a:pt x="440893" y="1439710"/>
                  </a:lnTo>
                  <a:lnTo>
                    <a:pt x="477037" y="1443240"/>
                  </a:lnTo>
                  <a:lnTo>
                    <a:pt x="492747" y="1442643"/>
                  </a:lnTo>
                  <a:lnTo>
                    <a:pt x="533044" y="1433753"/>
                  </a:lnTo>
                  <a:lnTo>
                    <a:pt x="571881" y="1409598"/>
                  </a:lnTo>
                  <a:lnTo>
                    <a:pt x="595134" y="1379537"/>
                  </a:lnTo>
                  <a:lnTo>
                    <a:pt x="599071" y="1379537"/>
                  </a:lnTo>
                  <a:lnTo>
                    <a:pt x="599071" y="1434287"/>
                  </a:lnTo>
                  <a:lnTo>
                    <a:pt x="675309" y="1434287"/>
                  </a:lnTo>
                  <a:lnTo>
                    <a:pt x="675309" y="1379537"/>
                  </a:lnTo>
                  <a:lnTo>
                    <a:pt x="675309" y="1238872"/>
                  </a:lnTo>
                  <a:lnTo>
                    <a:pt x="675309" y="1168730"/>
                  </a:lnTo>
                  <a:close/>
                </a:path>
                <a:path w="7743825" h="4081779">
                  <a:moveTo>
                    <a:pt x="720801" y="441998"/>
                  </a:moveTo>
                  <a:lnTo>
                    <a:pt x="646353" y="424103"/>
                  </a:lnTo>
                  <a:lnTo>
                    <a:pt x="644271" y="431990"/>
                  </a:lnTo>
                  <a:lnTo>
                    <a:pt x="641604" y="439534"/>
                  </a:lnTo>
                  <a:lnTo>
                    <a:pt x="619975" y="471551"/>
                  </a:lnTo>
                  <a:lnTo>
                    <a:pt x="586587" y="491210"/>
                  </a:lnTo>
                  <a:lnTo>
                    <a:pt x="552589" y="496404"/>
                  </a:lnTo>
                  <a:lnTo>
                    <a:pt x="535279" y="495211"/>
                  </a:lnTo>
                  <a:lnTo>
                    <a:pt x="492633" y="477431"/>
                  </a:lnTo>
                  <a:lnTo>
                    <a:pt x="463778" y="441833"/>
                  </a:lnTo>
                  <a:lnTo>
                    <a:pt x="448487" y="393458"/>
                  </a:lnTo>
                  <a:lnTo>
                    <a:pt x="445566" y="356819"/>
                  </a:lnTo>
                  <a:lnTo>
                    <a:pt x="446303" y="337921"/>
                  </a:lnTo>
                  <a:lnTo>
                    <a:pt x="457200" y="286308"/>
                  </a:lnTo>
                  <a:lnTo>
                    <a:pt x="481495" y="245681"/>
                  </a:lnTo>
                  <a:lnTo>
                    <a:pt x="519518" y="220954"/>
                  </a:lnTo>
                  <a:lnTo>
                    <a:pt x="552589" y="216166"/>
                  </a:lnTo>
                  <a:lnTo>
                    <a:pt x="561517" y="216484"/>
                  </a:lnTo>
                  <a:lnTo>
                    <a:pt x="600367" y="227266"/>
                  </a:lnTo>
                  <a:lnTo>
                    <a:pt x="632752" y="257505"/>
                  </a:lnTo>
                  <a:lnTo>
                    <a:pt x="644931" y="285597"/>
                  </a:lnTo>
                  <a:lnTo>
                    <a:pt x="719721" y="267703"/>
                  </a:lnTo>
                  <a:lnTo>
                    <a:pt x="704126" y="229489"/>
                  </a:lnTo>
                  <a:lnTo>
                    <a:pt x="680085" y="197827"/>
                  </a:lnTo>
                  <a:lnTo>
                    <a:pt x="648449" y="173761"/>
                  </a:lnTo>
                  <a:lnTo>
                    <a:pt x="610565" y="157657"/>
                  </a:lnTo>
                  <a:lnTo>
                    <a:pt x="567550" y="150101"/>
                  </a:lnTo>
                  <a:lnTo>
                    <a:pt x="552234" y="149593"/>
                  </a:lnTo>
                  <a:lnTo>
                    <a:pt x="524865" y="151206"/>
                  </a:lnTo>
                  <a:lnTo>
                    <a:pt x="475665" y="164096"/>
                  </a:lnTo>
                  <a:lnTo>
                    <a:pt x="434035" y="189560"/>
                  </a:lnTo>
                  <a:lnTo>
                    <a:pt x="401472" y="225793"/>
                  </a:lnTo>
                  <a:lnTo>
                    <a:pt x="378485" y="272161"/>
                  </a:lnTo>
                  <a:lnTo>
                    <a:pt x="366864" y="326656"/>
                  </a:lnTo>
                  <a:lnTo>
                    <a:pt x="365404" y="356819"/>
                  </a:lnTo>
                  <a:lnTo>
                    <a:pt x="366864" y="386664"/>
                  </a:lnTo>
                  <a:lnTo>
                    <a:pt x="378485" y="440702"/>
                  </a:lnTo>
                  <a:lnTo>
                    <a:pt x="401472" y="486867"/>
                  </a:lnTo>
                  <a:lnTo>
                    <a:pt x="434035" y="523011"/>
                  </a:lnTo>
                  <a:lnTo>
                    <a:pt x="475665" y="548474"/>
                  </a:lnTo>
                  <a:lnTo>
                    <a:pt x="524865" y="561352"/>
                  </a:lnTo>
                  <a:lnTo>
                    <a:pt x="552234" y="562965"/>
                  </a:lnTo>
                  <a:lnTo>
                    <a:pt x="567728" y="562444"/>
                  </a:lnTo>
                  <a:lnTo>
                    <a:pt x="611289" y="554736"/>
                  </a:lnTo>
                  <a:lnTo>
                    <a:pt x="649503" y="538162"/>
                  </a:lnTo>
                  <a:lnTo>
                    <a:pt x="681202" y="513359"/>
                  </a:lnTo>
                  <a:lnTo>
                    <a:pt x="705421" y="481088"/>
                  </a:lnTo>
                  <a:lnTo>
                    <a:pt x="720801" y="441998"/>
                  </a:lnTo>
                  <a:close/>
                </a:path>
                <a:path w="7743825" h="4081779">
                  <a:moveTo>
                    <a:pt x="774484" y="1910143"/>
                  </a:moveTo>
                  <a:lnTo>
                    <a:pt x="770191" y="1909432"/>
                  </a:lnTo>
                  <a:lnTo>
                    <a:pt x="764819" y="1908886"/>
                  </a:lnTo>
                  <a:lnTo>
                    <a:pt x="751941" y="1908175"/>
                  </a:lnTo>
                  <a:lnTo>
                    <a:pt x="741197" y="1907997"/>
                  </a:lnTo>
                  <a:lnTo>
                    <a:pt x="724128" y="1909152"/>
                  </a:lnTo>
                  <a:lnTo>
                    <a:pt x="678561" y="1926602"/>
                  </a:lnTo>
                  <a:lnTo>
                    <a:pt x="646480" y="1962569"/>
                  </a:lnTo>
                  <a:lnTo>
                    <a:pt x="639902" y="1978139"/>
                  </a:lnTo>
                  <a:lnTo>
                    <a:pt x="635609" y="1978139"/>
                  </a:lnTo>
                  <a:lnTo>
                    <a:pt x="635609" y="1913724"/>
                  </a:lnTo>
                  <a:lnTo>
                    <a:pt x="559384" y="1913724"/>
                  </a:lnTo>
                  <a:lnTo>
                    <a:pt x="559384" y="2313838"/>
                  </a:lnTo>
                  <a:lnTo>
                    <a:pt x="638124" y="2313838"/>
                  </a:lnTo>
                  <a:lnTo>
                    <a:pt x="638124" y="2070836"/>
                  </a:lnTo>
                  <a:lnTo>
                    <a:pt x="638886" y="2057984"/>
                  </a:lnTo>
                  <a:lnTo>
                    <a:pt x="656983" y="2014575"/>
                  </a:lnTo>
                  <a:lnTo>
                    <a:pt x="695540" y="1987448"/>
                  </a:lnTo>
                  <a:lnTo>
                    <a:pt x="733323" y="1981009"/>
                  </a:lnTo>
                  <a:lnTo>
                    <a:pt x="741680" y="1981009"/>
                  </a:lnTo>
                  <a:lnTo>
                    <a:pt x="749909" y="1981492"/>
                  </a:lnTo>
                  <a:lnTo>
                    <a:pt x="766127" y="1983397"/>
                  </a:lnTo>
                  <a:lnTo>
                    <a:pt x="771626" y="1984349"/>
                  </a:lnTo>
                  <a:lnTo>
                    <a:pt x="774484" y="1985302"/>
                  </a:lnTo>
                  <a:lnTo>
                    <a:pt x="774484" y="1910143"/>
                  </a:lnTo>
                  <a:close/>
                </a:path>
                <a:path w="7743825" h="4081779">
                  <a:moveTo>
                    <a:pt x="813460" y="3818839"/>
                  </a:moveTo>
                  <a:lnTo>
                    <a:pt x="809167" y="3773170"/>
                  </a:lnTo>
                  <a:lnTo>
                    <a:pt x="796658" y="3736530"/>
                  </a:lnTo>
                  <a:lnTo>
                    <a:pt x="763066" y="3694607"/>
                  </a:lnTo>
                  <a:lnTo>
                    <a:pt x="715657" y="3672116"/>
                  </a:lnTo>
                  <a:lnTo>
                    <a:pt x="677456" y="3667823"/>
                  </a:lnTo>
                  <a:lnTo>
                    <a:pt x="654710" y="3669373"/>
                  </a:lnTo>
                  <a:lnTo>
                    <a:pt x="614451" y="3681717"/>
                  </a:lnTo>
                  <a:lnTo>
                    <a:pt x="581279" y="3706672"/>
                  </a:lnTo>
                  <a:lnTo>
                    <a:pt x="555866" y="3745865"/>
                  </a:lnTo>
                  <a:lnTo>
                    <a:pt x="554202" y="3750221"/>
                  </a:lnTo>
                  <a:lnTo>
                    <a:pt x="552932" y="3753396"/>
                  </a:lnTo>
                  <a:lnTo>
                    <a:pt x="546112" y="3770884"/>
                  </a:lnTo>
                  <a:lnTo>
                    <a:pt x="554164" y="3750221"/>
                  </a:lnTo>
                  <a:lnTo>
                    <a:pt x="554088" y="3735641"/>
                  </a:lnTo>
                  <a:lnTo>
                    <a:pt x="553974" y="3719931"/>
                  </a:lnTo>
                  <a:lnTo>
                    <a:pt x="553872" y="3706253"/>
                  </a:lnTo>
                  <a:lnTo>
                    <a:pt x="553770" y="3692512"/>
                  </a:lnTo>
                  <a:lnTo>
                    <a:pt x="553656" y="3677475"/>
                  </a:lnTo>
                  <a:lnTo>
                    <a:pt x="553631" y="3672827"/>
                  </a:lnTo>
                  <a:lnTo>
                    <a:pt x="478472" y="3672827"/>
                  </a:lnTo>
                  <a:lnTo>
                    <a:pt x="478472" y="4072953"/>
                  </a:lnTo>
                  <a:lnTo>
                    <a:pt x="557212" y="4072953"/>
                  </a:lnTo>
                  <a:lnTo>
                    <a:pt x="557212" y="3836022"/>
                  </a:lnTo>
                  <a:lnTo>
                    <a:pt x="557974" y="3820706"/>
                  </a:lnTo>
                  <a:lnTo>
                    <a:pt x="569379" y="3781983"/>
                  </a:lnTo>
                  <a:lnTo>
                    <a:pt x="602665" y="3748163"/>
                  </a:lnTo>
                  <a:lnTo>
                    <a:pt x="650265" y="3736530"/>
                  </a:lnTo>
                  <a:lnTo>
                    <a:pt x="668896" y="3738054"/>
                  </a:lnTo>
                  <a:lnTo>
                    <a:pt x="712177" y="3760863"/>
                  </a:lnTo>
                  <a:lnTo>
                    <a:pt x="733310" y="3808044"/>
                  </a:lnTo>
                  <a:lnTo>
                    <a:pt x="734720" y="3828504"/>
                  </a:lnTo>
                  <a:lnTo>
                    <a:pt x="734720" y="4072953"/>
                  </a:lnTo>
                  <a:lnTo>
                    <a:pt x="813460" y="4072953"/>
                  </a:lnTo>
                  <a:lnTo>
                    <a:pt x="813460" y="3818839"/>
                  </a:lnTo>
                  <a:close/>
                </a:path>
                <a:path w="7743825" h="4081779">
                  <a:moveTo>
                    <a:pt x="943368" y="2995485"/>
                  </a:moveTo>
                  <a:lnTo>
                    <a:pt x="937552" y="2937103"/>
                  </a:lnTo>
                  <a:lnTo>
                    <a:pt x="920102" y="2886506"/>
                  </a:lnTo>
                  <a:lnTo>
                    <a:pt x="892149" y="2845028"/>
                  </a:lnTo>
                  <a:lnTo>
                    <a:pt x="863561" y="2820301"/>
                  </a:lnTo>
                  <a:lnTo>
                    <a:pt x="863561" y="2995485"/>
                  </a:lnTo>
                  <a:lnTo>
                    <a:pt x="862838" y="3014053"/>
                  </a:lnTo>
                  <a:lnTo>
                    <a:pt x="851928" y="3065094"/>
                  </a:lnTo>
                  <a:lnTo>
                    <a:pt x="827633" y="3105556"/>
                  </a:lnTo>
                  <a:lnTo>
                    <a:pt x="789520" y="3130270"/>
                  </a:lnTo>
                  <a:lnTo>
                    <a:pt x="756196" y="3135058"/>
                  </a:lnTo>
                  <a:lnTo>
                    <a:pt x="738898" y="3133864"/>
                  </a:lnTo>
                  <a:lnTo>
                    <a:pt x="696429" y="3115907"/>
                  </a:lnTo>
                  <a:lnTo>
                    <a:pt x="667740" y="3080143"/>
                  </a:lnTo>
                  <a:lnTo>
                    <a:pt x="652449" y="3031858"/>
                  </a:lnTo>
                  <a:lnTo>
                    <a:pt x="649541" y="2995485"/>
                  </a:lnTo>
                  <a:lnTo>
                    <a:pt x="650265" y="2976727"/>
                  </a:lnTo>
                  <a:lnTo>
                    <a:pt x="652424" y="2958757"/>
                  </a:lnTo>
                  <a:lnTo>
                    <a:pt x="652449" y="2958528"/>
                  </a:lnTo>
                  <a:lnTo>
                    <a:pt x="667689" y="2909951"/>
                  </a:lnTo>
                  <a:lnTo>
                    <a:pt x="696429" y="2873984"/>
                  </a:lnTo>
                  <a:lnTo>
                    <a:pt x="738898" y="2856026"/>
                  </a:lnTo>
                  <a:lnTo>
                    <a:pt x="756196" y="2854833"/>
                  </a:lnTo>
                  <a:lnTo>
                    <a:pt x="773658" y="2856026"/>
                  </a:lnTo>
                  <a:lnTo>
                    <a:pt x="816495" y="2873984"/>
                  </a:lnTo>
                  <a:lnTo>
                    <a:pt x="845350" y="2909951"/>
                  </a:lnTo>
                  <a:lnTo>
                    <a:pt x="856945" y="2941332"/>
                  </a:lnTo>
                  <a:lnTo>
                    <a:pt x="857021" y="2941561"/>
                  </a:lnTo>
                  <a:lnTo>
                    <a:pt x="860602" y="2958528"/>
                  </a:lnTo>
                  <a:lnTo>
                    <a:pt x="860653" y="2958757"/>
                  </a:lnTo>
                  <a:lnTo>
                    <a:pt x="862812" y="2976588"/>
                  </a:lnTo>
                  <a:lnTo>
                    <a:pt x="863561" y="2820301"/>
                  </a:lnTo>
                  <a:lnTo>
                    <a:pt x="809117" y="2794711"/>
                  </a:lnTo>
                  <a:lnTo>
                    <a:pt x="756196" y="2788259"/>
                  </a:lnTo>
                  <a:lnTo>
                    <a:pt x="728980" y="2789872"/>
                  </a:lnTo>
                  <a:lnTo>
                    <a:pt x="679869" y="2802763"/>
                  </a:lnTo>
                  <a:lnTo>
                    <a:pt x="638098" y="2828226"/>
                  </a:lnTo>
                  <a:lnTo>
                    <a:pt x="605447" y="2864459"/>
                  </a:lnTo>
                  <a:lnTo>
                    <a:pt x="582460" y="2910827"/>
                  </a:lnTo>
                  <a:lnTo>
                    <a:pt x="570826" y="2965323"/>
                  </a:lnTo>
                  <a:lnTo>
                    <a:pt x="569379" y="2995485"/>
                  </a:lnTo>
                  <a:lnTo>
                    <a:pt x="570826" y="3025317"/>
                  </a:lnTo>
                  <a:lnTo>
                    <a:pt x="582460" y="3079369"/>
                  </a:lnTo>
                  <a:lnTo>
                    <a:pt x="605447" y="3125533"/>
                  </a:lnTo>
                  <a:lnTo>
                    <a:pt x="638098" y="3161677"/>
                  </a:lnTo>
                  <a:lnTo>
                    <a:pt x="679869" y="3187128"/>
                  </a:lnTo>
                  <a:lnTo>
                    <a:pt x="728980" y="3200019"/>
                  </a:lnTo>
                  <a:lnTo>
                    <a:pt x="756196" y="3201619"/>
                  </a:lnTo>
                  <a:lnTo>
                    <a:pt x="783564" y="3200019"/>
                  </a:lnTo>
                  <a:lnTo>
                    <a:pt x="832866" y="3187128"/>
                  </a:lnTo>
                  <a:lnTo>
                    <a:pt x="874649" y="3161677"/>
                  </a:lnTo>
                  <a:lnTo>
                    <a:pt x="899845" y="3135058"/>
                  </a:lnTo>
                  <a:lnTo>
                    <a:pt x="907300" y="3125533"/>
                  </a:lnTo>
                  <a:lnTo>
                    <a:pt x="920102" y="3103562"/>
                  </a:lnTo>
                  <a:lnTo>
                    <a:pt x="930287" y="3079369"/>
                  </a:lnTo>
                  <a:lnTo>
                    <a:pt x="937552" y="3053283"/>
                  </a:lnTo>
                  <a:lnTo>
                    <a:pt x="941920" y="3025317"/>
                  </a:lnTo>
                  <a:lnTo>
                    <a:pt x="943368" y="2995485"/>
                  </a:lnTo>
                  <a:close/>
                </a:path>
                <a:path w="7743825" h="4081779">
                  <a:moveTo>
                    <a:pt x="1130884" y="4070083"/>
                  </a:moveTo>
                  <a:lnTo>
                    <a:pt x="1117879" y="4011396"/>
                  </a:lnTo>
                  <a:lnTo>
                    <a:pt x="1116926" y="4007104"/>
                  </a:lnTo>
                  <a:lnTo>
                    <a:pt x="1112151" y="4008056"/>
                  </a:lnTo>
                  <a:lnTo>
                    <a:pt x="1106424" y="4009009"/>
                  </a:lnTo>
                  <a:lnTo>
                    <a:pt x="1093063" y="4010914"/>
                  </a:lnTo>
                  <a:lnTo>
                    <a:pt x="1087704" y="4011396"/>
                  </a:lnTo>
                  <a:lnTo>
                    <a:pt x="1083640" y="4011396"/>
                  </a:lnTo>
                  <a:lnTo>
                    <a:pt x="1045718" y="3993692"/>
                  </a:lnTo>
                  <a:lnTo>
                    <a:pt x="1039977" y="3964863"/>
                  </a:lnTo>
                  <a:lnTo>
                    <a:pt x="1039977" y="3736886"/>
                  </a:lnTo>
                  <a:lnTo>
                    <a:pt x="1119797" y="3736886"/>
                  </a:lnTo>
                  <a:lnTo>
                    <a:pt x="1119797" y="3672827"/>
                  </a:lnTo>
                  <a:lnTo>
                    <a:pt x="1039977" y="3672827"/>
                  </a:lnTo>
                  <a:lnTo>
                    <a:pt x="1039977" y="3577628"/>
                  </a:lnTo>
                  <a:lnTo>
                    <a:pt x="961237" y="3577628"/>
                  </a:lnTo>
                  <a:lnTo>
                    <a:pt x="961237" y="3672827"/>
                  </a:lnTo>
                  <a:lnTo>
                    <a:pt x="902906" y="3672827"/>
                  </a:lnTo>
                  <a:lnTo>
                    <a:pt x="902906" y="3736886"/>
                  </a:lnTo>
                  <a:lnTo>
                    <a:pt x="961237" y="3736886"/>
                  </a:lnTo>
                  <a:lnTo>
                    <a:pt x="961237" y="3971315"/>
                  </a:lnTo>
                  <a:lnTo>
                    <a:pt x="962990" y="3993692"/>
                  </a:lnTo>
                  <a:lnTo>
                    <a:pt x="978154" y="4034764"/>
                  </a:lnTo>
                  <a:lnTo>
                    <a:pt x="1007859" y="4062514"/>
                  </a:lnTo>
                  <a:lnTo>
                    <a:pt x="1050086" y="4076560"/>
                  </a:lnTo>
                  <a:lnTo>
                    <a:pt x="1075778" y="4078313"/>
                  </a:lnTo>
                  <a:lnTo>
                    <a:pt x="1080414" y="4078313"/>
                  </a:lnTo>
                  <a:lnTo>
                    <a:pt x="1124508" y="4072090"/>
                  </a:lnTo>
                  <a:lnTo>
                    <a:pt x="1130884" y="4070083"/>
                  </a:lnTo>
                  <a:close/>
                </a:path>
                <a:path w="7743825" h="4081779">
                  <a:moveTo>
                    <a:pt x="1179220" y="2048294"/>
                  </a:moveTo>
                  <a:lnTo>
                    <a:pt x="1175461" y="2008733"/>
                  </a:lnTo>
                  <a:lnTo>
                    <a:pt x="1161262" y="1972767"/>
                  </a:lnTo>
                  <a:lnTo>
                    <a:pt x="1136611" y="1943468"/>
                  </a:lnTo>
                  <a:lnTo>
                    <a:pt x="1100836" y="1922703"/>
                  </a:lnTo>
                  <a:lnTo>
                    <a:pt x="1100836" y="2118436"/>
                  </a:lnTo>
                  <a:lnTo>
                    <a:pt x="1100823" y="2169795"/>
                  </a:lnTo>
                  <a:lnTo>
                    <a:pt x="1088669" y="2213635"/>
                  </a:lnTo>
                  <a:lnTo>
                    <a:pt x="1053604" y="2246922"/>
                  </a:lnTo>
                  <a:lnTo>
                    <a:pt x="1014006" y="2258657"/>
                  </a:lnTo>
                  <a:lnTo>
                    <a:pt x="998486" y="2259444"/>
                  </a:lnTo>
                  <a:lnTo>
                    <a:pt x="988974" y="2259088"/>
                  </a:lnTo>
                  <a:lnTo>
                    <a:pt x="988110" y="2259088"/>
                  </a:lnTo>
                  <a:lnTo>
                    <a:pt x="944397" y="2244953"/>
                  </a:lnTo>
                  <a:lnTo>
                    <a:pt x="923582" y="2210930"/>
                  </a:lnTo>
                  <a:lnTo>
                    <a:pt x="923048" y="2200757"/>
                  </a:lnTo>
                  <a:lnTo>
                    <a:pt x="923632" y="2192248"/>
                  </a:lnTo>
                  <a:lnTo>
                    <a:pt x="946683" y="2157450"/>
                  </a:lnTo>
                  <a:lnTo>
                    <a:pt x="982611" y="2143404"/>
                  </a:lnTo>
                  <a:lnTo>
                    <a:pt x="1034707" y="2135733"/>
                  </a:lnTo>
                  <a:lnTo>
                    <a:pt x="1042060" y="2134679"/>
                  </a:lnTo>
                  <a:lnTo>
                    <a:pt x="1084554" y="2126132"/>
                  </a:lnTo>
                  <a:lnTo>
                    <a:pt x="1100836" y="2118436"/>
                  </a:lnTo>
                  <a:lnTo>
                    <a:pt x="1100836" y="1922703"/>
                  </a:lnTo>
                  <a:lnTo>
                    <a:pt x="1060577" y="1911934"/>
                  </a:lnTo>
                  <a:lnTo>
                    <a:pt x="1022464" y="1908708"/>
                  </a:lnTo>
                  <a:lnTo>
                    <a:pt x="1005065" y="1909343"/>
                  </a:lnTo>
                  <a:lnTo>
                    <a:pt x="987933" y="1911210"/>
                  </a:lnTo>
                  <a:lnTo>
                    <a:pt x="970572" y="1914436"/>
                  </a:lnTo>
                  <a:lnTo>
                    <a:pt x="970724" y="1914436"/>
                  </a:lnTo>
                  <a:lnTo>
                    <a:pt x="954468" y="1918728"/>
                  </a:lnTo>
                  <a:lnTo>
                    <a:pt x="909307" y="1940407"/>
                  </a:lnTo>
                  <a:lnTo>
                    <a:pt x="873671" y="1975904"/>
                  </a:lnTo>
                  <a:lnTo>
                    <a:pt x="857123" y="2008200"/>
                  </a:lnTo>
                  <a:lnTo>
                    <a:pt x="931202" y="2027529"/>
                  </a:lnTo>
                  <a:lnTo>
                    <a:pt x="934427" y="2020798"/>
                  </a:lnTo>
                  <a:lnTo>
                    <a:pt x="938403" y="2014194"/>
                  </a:lnTo>
                  <a:lnTo>
                    <a:pt x="970038" y="1985137"/>
                  </a:lnTo>
                  <a:lnTo>
                    <a:pt x="988263" y="1977504"/>
                  </a:lnTo>
                  <a:lnTo>
                    <a:pt x="987958" y="1977504"/>
                  </a:lnTo>
                  <a:lnTo>
                    <a:pt x="999210" y="1974875"/>
                  </a:lnTo>
                  <a:lnTo>
                    <a:pt x="998893" y="1974875"/>
                  </a:lnTo>
                  <a:lnTo>
                    <a:pt x="1011110" y="1973300"/>
                  </a:lnTo>
                  <a:lnTo>
                    <a:pt x="1010704" y="1973300"/>
                  </a:lnTo>
                  <a:lnTo>
                    <a:pt x="1023899" y="1972767"/>
                  </a:lnTo>
                  <a:lnTo>
                    <a:pt x="1036078" y="1973300"/>
                  </a:lnTo>
                  <a:lnTo>
                    <a:pt x="1074280" y="1985822"/>
                  </a:lnTo>
                  <a:lnTo>
                    <a:pt x="1098334" y="2022157"/>
                  </a:lnTo>
                  <a:lnTo>
                    <a:pt x="1100480" y="2042922"/>
                  </a:lnTo>
                  <a:lnTo>
                    <a:pt x="1100480" y="2054377"/>
                  </a:lnTo>
                  <a:lnTo>
                    <a:pt x="1057173" y="2074240"/>
                  </a:lnTo>
                  <a:lnTo>
                    <a:pt x="985481" y="2083028"/>
                  </a:lnTo>
                  <a:lnTo>
                    <a:pt x="971511" y="2085238"/>
                  </a:lnTo>
                  <a:lnTo>
                    <a:pt x="930529" y="2094496"/>
                  </a:lnTo>
                  <a:lnTo>
                    <a:pt x="894168" y="2110206"/>
                  </a:lnTo>
                  <a:lnTo>
                    <a:pt x="858735" y="2144915"/>
                  </a:lnTo>
                  <a:lnTo>
                    <a:pt x="846480" y="2184514"/>
                  </a:lnTo>
                  <a:lnTo>
                    <a:pt x="845667" y="2200757"/>
                  </a:lnTo>
                  <a:lnTo>
                    <a:pt x="846759" y="2219274"/>
                  </a:lnTo>
                  <a:lnTo>
                    <a:pt x="863561" y="2267318"/>
                  </a:lnTo>
                  <a:lnTo>
                    <a:pt x="897648" y="2300770"/>
                  </a:lnTo>
                  <a:lnTo>
                    <a:pt x="944803" y="2319261"/>
                  </a:lnTo>
                  <a:lnTo>
                    <a:pt x="980948" y="2322792"/>
                  </a:lnTo>
                  <a:lnTo>
                    <a:pt x="996657" y="2322195"/>
                  </a:lnTo>
                  <a:lnTo>
                    <a:pt x="1036955" y="2313305"/>
                  </a:lnTo>
                  <a:lnTo>
                    <a:pt x="1075791" y="2289149"/>
                  </a:lnTo>
                  <a:lnTo>
                    <a:pt x="1099045" y="2259088"/>
                  </a:lnTo>
                  <a:lnTo>
                    <a:pt x="1102982" y="2259088"/>
                  </a:lnTo>
                  <a:lnTo>
                    <a:pt x="1102982" y="2313838"/>
                  </a:lnTo>
                  <a:lnTo>
                    <a:pt x="1179220" y="2313838"/>
                  </a:lnTo>
                  <a:lnTo>
                    <a:pt x="1179220" y="2259088"/>
                  </a:lnTo>
                  <a:lnTo>
                    <a:pt x="1179220" y="2118436"/>
                  </a:lnTo>
                  <a:lnTo>
                    <a:pt x="1179220" y="2048294"/>
                  </a:lnTo>
                  <a:close/>
                </a:path>
                <a:path w="7743825" h="4081779">
                  <a:moveTo>
                    <a:pt x="1191755" y="356819"/>
                  </a:moveTo>
                  <a:lnTo>
                    <a:pt x="1185938" y="298437"/>
                  </a:lnTo>
                  <a:lnTo>
                    <a:pt x="1168488" y="247840"/>
                  </a:lnTo>
                  <a:lnTo>
                    <a:pt x="1140523" y="206375"/>
                  </a:lnTo>
                  <a:lnTo>
                    <a:pt x="1111935" y="181648"/>
                  </a:lnTo>
                  <a:lnTo>
                    <a:pt x="1111935" y="356819"/>
                  </a:lnTo>
                  <a:lnTo>
                    <a:pt x="1111211" y="375399"/>
                  </a:lnTo>
                  <a:lnTo>
                    <a:pt x="1100302" y="426427"/>
                  </a:lnTo>
                  <a:lnTo>
                    <a:pt x="1076007" y="466890"/>
                  </a:lnTo>
                  <a:lnTo>
                    <a:pt x="1037894" y="491617"/>
                  </a:lnTo>
                  <a:lnTo>
                    <a:pt x="1004570" y="496392"/>
                  </a:lnTo>
                  <a:lnTo>
                    <a:pt x="987285" y="495198"/>
                  </a:lnTo>
                  <a:lnTo>
                    <a:pt x="944803" y="477240"/>
                  </a:lnTo>
                  <a:lnTo>
                    <a:pt x="916114" y="441477"/>
                  </a:lnTo>
                  <a:lnTo>
                    <a:pt x="900823" y="393192"/>
                  </a:lnTo>
                  <a:lnTo>
                    <a:pt x="897915" y="356819"/>
                  </a:lnTo>
                  <a:lnTo>
                    <a:pt x="898639" y="338061"/>
                  </a:lnTo>
                  <a:lnTo>
                    <a:pt x="900798" y="320090"/>
                  </a:lnTo>
                  <a:lnTo>
                    <a:pt x="900823" y="319874"/>
                  </a:lnTo>
                  <a:lnTo>
                    <a:pt x="904417" y="302907"/>
                  </a:lnTo>
                  <a:lnTo>
                    <a:pt x="904468" y="302666"/>
                  </a:lnTo>
                  <a:lnTo>
                    <a:pt x="909497" y="286499"/>
                  </a:lnTo>
                  <a:lnTo>
                    <a:pt x="933729" y="245694"/>
                  </a:lnTo>
                  <a:lnTo>
                    <a:pt x="971550" y="220954"/>
                  </a:lnTo>
                  <a:lnTo>
                    <a:pt x="1004570" y="216166"/>
                  </a:lnTo>
                  <a:lnTo>
                    <a:pt x="1022032" y="217360"/>
                  </a:lnTo>
                  <a:lnTo>
                    <a:pt x="1064869" y="235318"/>
                  </a:lnTo>
                  <a:lnTo>
                    <a:pt x="1093724" y="271284"/>
                  </a:lnTo>
                  <a:lnTo>
                    <a:pt x="1105319" y="302666"/>
                  </a:lnTo>
                  <a:lnTo>
                    <a:pt x="1105395" y="302907"/>
                  </a:lnTo>
                  <a:lnTo>
                    <a:pt x="1108989" y="319874"/>
                  </a:lnTo>
                  <a:lnTo>
                    <a:pt x="1109027" y="320090"/>
                  </a:lnTo>
                  <a:lnTo>
                    <a:pt x="1111199" y="337921"/>
                  </a:lnTo>
                  <a:lnTo>
                    <a:pt x="1111935" y="356819"/>
                  </a:lnTo>
                  <a:lnTo>
                    <a:pt x="1111935" y="181648"/>
                  </a:lnTo>
                  <a:lnTo>
                    <a:pt x="1057490" y="156044"/>
                  </a:lnTo>
                  <a:lnTo>
                    <a:pt x="1004570" y="149606"/>
                  </a:lnTo>
                  <a:lnTo>
                    <a:pt x="977353" y="151206"/>
                  </a:lnTo>
                  <a:lnTo>
                    <a:pt x="928243" y="164096"/>
                  </a:lnTo>
                  <a:lnTo>
                    <a:pt x="886485" y="189560"/>
                  </a:lnTo>
                  <a:lnTo>
                    <a:pt x="853821" y="225793"/>
                  </a:lnTo>
                  <a:lnTo>
                    <a:pt x="830834" y="272173"/>
                  </a:lnTo>
                  <a:lnTo>
                    <a:pt x="819200" y="326656"/>
                  </a:lnTo>
                  <a:lnTo>
                    <a:pt x="817753" y="356819"/>
                  </a:lnTo>
                  <a:lnTo>
                    <a:pt x="819200" y="386664"/>
                  </a:lnTo>
                  <a:lnTo>
                    <a:pt x="830834" y="440702"/>
                  </a:lnTo>
                  <a:lnTo>
                    <a:pt x="853821" y="486867"/>
                  </a:lnTo>
                  <a:lnTo>
                    <a:pt x="886485" y="523011"/>
                  </a:lnTo>
                  <a:lnTo>
                    <a:pt x="928243" y="548462"/>
                  </a:lnTo>
                  <a:lnTo>
                    <a:pt x="977353" y="561352"/>
                  </a:lnTo>
                  <a:lnTo>
                    <a:pt x="1004570" y="562965"/>
                  </a:lnTo>
                  <a:lnTo>
                    <a:pt x="1031938" y="561352"/>
                  </a:lnTo>
                  <a:lnTo>
                    <a:pt x="1081239" y="548462"/>
                  </a:lnTo>
                  <a:lnTo>
                    <a:pt x="1123022" y="523011"/>
                  </a:lnTo>
                  <a:lnTo>
                    <a:pt x="1155674" y="486867"/>
                  </a:lnTo>
                  <a:lnTo>
                    <a:pt x="1178661" y="440702"/>
                  </a:lnTo>
                  <a:lnTo>
                    <a:pt x="1190294" y="386664"/>
                  </a:lnTo>
                  <a:lnTo>
                    <a:pt x="1191755" y="356819"/>
                  </a:lnTo>
                  <a:close/>
                </a:path>
                <a:path w="7743825" h="4081779">
                  <a:moveTo>
                    <a:pt x="1382445" y="901026"/>
                  </a:moveTo>
                  <a:lnTo>
                    <a:pt x="1305140" y="901026"/>
                  </a:lnTo>
                  <a:lnTo>
                    <a:pt x="1305140" y="1234579"/>
                  </a:lnTo>
                  <a:lnTo>
                    <a:pt x="1304429" y="1253959"/>
                  </a:lnTo>
                  <a:lnTo>
                    <a:pt x="1293152" y="1307769"/>
                  </a:lnTo>
                  <a:lnTo>
                    <a:pt x="1268933" y="1347533"/>
                  </a:lnTo>
                  <a:lnTo>
                    <a:pt x="1232357" y="1370761"/>
                  </a:lnTo>
                  <a:lnTo>
                    <a:pt x="1201356" y="1375232"/>
                  </a:lnTo>
                  <a:lnTo>
                    <a:pt x="1185659" y="1374114"/>
                  </a:lnTo>
                  <a:lnTo>
                    <a:pt x="1185214" y="1374114"/>
                  </a:lnTo>
                  <a:lnTo>
                    <a:pt x="1144092" y="1356626"/>
                  </a:lnTo>
                  <a:lnTo>
                    <a:pt x="1115644" y="1321269"/>
                  </a:lnTo>
                  <a:lnTo>
                    <a:pt x="1100162" y="1272336"/>
                  </a:lnTo>
                  <a:lnTo>
                    <a:pt x="1097216" y="1234579"/>
                  </a:lnTo>
                  <a:lnTo>
                    <a:pt x="1097940" y="1215402"/>
                  </a:lnTo>
                  <a:lnTo>
                    <a:pt x="1108849" y="1163904"/>
                  </a:lnTo>
                  <a:lnTo>
                    <a:pt x="1132725" y="1124280"/>
                  </a:lnTo>
                  <a:lnTo>
                    <a:pt x="1169555" y="1100645"/>
                  </a:lnTo>
                  <a:lnTo>
                    <a:pt x="1201356" y="1096086"/>
                  </a:lnTo>
                  <a:lnTo>
                    <a:pt x="1218501" y="1097229"/>
                  </a:lnTo>
                  <a:lnTo>
                    <a:pt x="1217930" y="1097229"/>
                  </a:lnTo>
                  <a:lnTo>
                    <a:pt x="1232623" y="1100429"/>
                  </a:lnTo>
                  <a:lnTo>
                    <a:pt x="1269276" y="1122972"/>
                  </a:lnTo>
                  <a:lnTo>
                    <a:pt x="1293329" y="1161757"/>
                  </a:lnTo>
                  <a:lnTo>
                    <a:pt x="1304404" y="1214323"/>
                  </a:lnTo>
                  <a:lnTo>
                    <a:pt x="1305140" y="1234579"/>
                  </a:lnTo>
                  <a:lnTo>
                    <a:pt x="1305140" y="901026"/>
                  </a:lnTo>
                  <a:lnTo>
                    <a:pt x="1303705" y="901026"/>
                  </a:lnTo>
                  <a:lnTo>
                    <a:pt x="1303705" y="1099299"/>
                  </a:lnTo>
                  <a:lnTo>
                    <a:pt x="1299413" y="1099299"/>
                  </a:lnTo>
                  <a:lnTo>
                    <a:pt x="1297546" y="1096086"/>
                  </a:lnTo>
                  <a:lnTo>
                    <a:pt x="1295641" y="1092796"/>
                  </a:lnTo>
                  <a:lnTo>
                    <a:pt x="1291094" y="1085786"/>
                  </a:lnTo>
                  <a:lnTo>
                    <a:pt x="1264386" y="1054887"/>
                  </a:lnTo>
                  <a:lnTo>
                    <a:pt x="1217777" y="1032243"/>
                  </a:lnTo>
                  <a:lnTo>
                    <a:pt x="1184173" y="1029157"/>
                  </a:lnTo>
                  <a:lnTo>
                    <a:pt x="1160818" y="1030681"/>
                  </a:lnTo>
                  <a:lnTo>
                    <a:pt x="1117879" y="1042847"/>
                  </a:lnTo>
                  <a:lnTo>
                    <a:pt x="1080325" y="1067028"/>
                  </a:lnTo>
                  <a:lnTo>
                    <a:pt x="1050442" y="1102271"/>
                  </a:lnTo>
                  <a:lnTo>
                    <a:pt x="1028966" y="1148270"/>
                  </a:lnTo>
                  <a:lnTo>
                    <a:pt x="1018044" y="1203921"/>
                  </a:lnTo>
                  <a:lnTo>
                    <a:pt x="1016685" y="1235303"/>
                  </a:lnTo>
                  <a:lnTo>
                    <a:pt x="1018019" y="1266380"/>
                  </a:lnTo>
                  <a:lnTo>
                    <a:pt x="1028636" y="1321269"/>
                  </a:lnTo>
                  <a:lnTo>
                    <a:pt x="1049921" y="1367904"/>
                  </a:lnTo>
                  <a:lnTo>
                    <a:pt x="1079627" y="1403515"/>
                  </a:lnTo>
                  <a:lnTo>
                    <a:pt x="1117206" y="1428178"/>
                  </a:lnTo>
                  <a:lnTo>
                    <a:pt x="1160513" y="1440611"/>
                  </a:lnTo>
                  <a:lnTo>
                    <a:pt x="1184173" y="1442161"/>
                  </a:lnTo>
                  <a:lnTo>
                    <a:pt x="1201420" y="1441399"/>
                  </a:lnTo>
                  <a:lnTo>
                    <a:pt x="1243228" y="1429816"/>
                  </a:lnTo>
                  <a:lnTo>
                    <a:pt x="1279372" y="1401000"/>
                  </a:lnTo>
                  <a:lnTo>
                    <a:pt x="1299413" y="1371650"/>
                  </a:lnTo>
                  <a:lnTo>
                    <a:pt x="1305852" y="1371650"/>
                  </a:lnTo>
                  <a:lnTo>
                    <a:pt x="1305852" y="1434287"/>
                  </a:lnTo>
                  <a:lnTo>
                    <a:pt x="1382445" y="1434287"/>
                  </a:lnTo>
                  <a:lnTo>
                    <a:pt x="1382445" y="1371650"/>
                  </a:lnTo>
                  <a:lnTo>
                    <a:pt x="1382445" y="1099299"/>
                  </a:lnTo>
                  <a:lnTo>
                    <a:pt x="1382445" y="901026"/>
                  </a:lnTo>
                  <a:close/>
                </a:path>
                <a:path w="7743825" h="4081779">
                  <a:moveTo>
                    <a:pt x="1395006" y="2939288"/>
                  </a:moveTo>
                  <a:lnTo>
                    <a:pt x="1390713" y="2893618"/>
                  </a:lnTo>
                  <a:lnTo>
                    <a:pt x="1378204" y="2856979"/>
                  </a:lnTo>
                  <a:lnTo>
                    <a:pt x="1344612" y="2815056"/>
                  </a:lnTo>
                  <a:lnTo>
                    <a:pt x="1297216" y="2792565"/>
                  </a:lnTo>
                  <a:lnTo>
                    <a:pt x="1259001" y="2788272"/>
                  </a:lnTo>
                  <a:lnTo>
                    <a:pt x="1236256" y="2789809"/>
                  </a:lnTo>
                  <a:lnTo>
                    <a:pt x="1195997" y="2802153"/>
                  </a:lnTo>
                  <a:lnTo>
                    <a:pt x="1162824" y="2827121"/>
                  </a:lnTo>
                  <a:lnTo>
                    <a:pt x="1137412" y="2866301"/>
                  </a:lnTo>
                  <a:lnTo>
                    <a:pt x="1135748" y="2870670"/>
                  </a:lnTo>
                  <a:lnTo>
                    <a:pt x="1134478" y="2873832"/>
                  </a:lnTo>
                  <a:lnTo>
                    <a:pt x="1135710" y="2870670"/>
                  </a:lnTo>
                  <a:lnTo>
                    <a:pt x="1135634" y="2856090"/>
                  </a:lnTo>
                  <a:lnTo>
                    <a:pt x="1135519" y="2840367"/>
                  </a:lnTo>
                  <a:lnTo>
                    <a:pt x="1135418" y="2826689"/>
                  </a:lnTo>
                  <a:lnTo>
                    <a:pt x="1135316" y="2812961"/>
                  </a:lnTo>
                  <a:lnTo>
                    <a:pt x="1135214" y="2797924"/>
                  </a:lnTo>
                  <a:lnTo>
                    <a:pt x="1135176" y="2793276"/>
                  </a:lnTo>
                  <a:lnTo>
                    <a:pt x="1060018" y="2793276"/>
                  </a:lnTo>
                  <a:lnTo>
                    <a:pt x="1060018" y="3193402"/>
                  </a:lnTo>
                  <a:lnTo>
                    <a:pt x="1138758" y="3193402"/>
                  </a:lnTo>
                  <a:lnTo>
                    <a:pt x="1138758" y="2956471"/>
                  </a:lnTo>
                  <a:lnTo>
                    <a:pt x="1139520" y="2941155"/>
                  </a:lnTo>
                  <a:lnTo>
                    <a:pt x="1150924" y="2902432"/>
                  </a:lnTo>
                  <a:lnTo>
                    <a:pt x="1158138" y="2891332"/>
                  </a:lnTo>
                  <a:lnTo>
                    <a:pt x="1165326" y="2882887"/>
                  </a:lnTo>
                  <a:lnTo>
                    <a:pt x="1206665" y="2859887"/>
                  </a:lnTo>
                  <a:lnTo>
                    <a:pt x="1231811" y="2856979"/>
                  </a:lnTo>
                  <a:lnTo>
                    <a:pt x="1250442" y="2858503"/>
                  </a:lnTo>
                  <a:lnTo>
                    <a:pt x="1293723" y="2881312"/>
                  </a:lnTo>
                  <a:lnTo>
                    <a:pt x="1314856" y="2928493"/>
                  </a:lnTo>
                  <a:lnTo>
                    <a:pt x="1316266" y="2948952"/>
                  </a:lnTo>
                  <a:lnTo>
                    <a:pt x="1316266" y="3193402"/>
                  </a:lnTo>
                  <a:lnTo>
                    <a:pt x="1395006" y="3193402"/>
                  </a:lnTo>
                  <a:lnTo>
                    <a:pt x="1395006" y="2939288"/>
                  </a:lnTo>
                  <a:close/>
                </a:path>
                <a:path w="7743825" h="4081779">
                  <a:moveTo>
                    <a:pt x="1496644" y="2310981"/>
                  </a:moveTo>
                  <a:lnTo>
                    <a:pt x="1483639" y="2252294"/>
                  </a:lnTo>
                  <a:lnTo>
                    <a:pt x="1482686" y="2247989"/>
                  </a:lnTo>
                  <a:lnTo>
                    <a:pt x="1477911" y="2248954"/>
                  </a:lnTo>
                  <a:lnTo>
                    <a:pt x="1472184" y="2249906"/>
                  </a:lnTo>
                  <a:lnTo>
                    <a:pt x="1458823" y="2251811"/>
                  </a:lnTo>
                  <a:lnTo>
                    <a:pt x="1453464" y="2252294"/>
                  </a:lnTo>
                  <a:lnTo>
                    <a:pt x="1449400" y="2252294"/>
                  </a:lnTo>
                  <a:lnTo>
                    <a:pt x="1411478" y="2234577"/>
                  </a:lnTo>
                  <a:lnTo>
                    <a:pt x="1405750" y="2205761"/>
                  </a:lnTo>
                  <a:lnTo>
                    <a:pt x="1405750" y="1977783"/>
                  </a:lnTo>
                  <a:lnTo>
                    <a:pt x="1485557" y="1977783"/>
                  </a:lnTo>
                  <a:lnTo>
                    <a:pt x="1485557" y="1913724"/>
                  </a:lnTo>
                  <a:lnTo>
                    <a:pt x="1405750" y="1913724"/>
                  </a:lnTo>
                  <a:lnTo>
                    <a:pt x="1405750" y="1818525"/>
                  </a:lnTo>
                  <a:lnTo>
                    <a:pt x="1327010" y="1818525"/>
                  </a:lnTo>
                  <a:lnTo>
                    <a:pt x="1327010" y="1913724"/>
                  </a:lnTo>
                  <a:lnTo>
                    <a:pt x="1268679" y="1913724"/>
                  </a:lnTo>
                  <a:lnTo>
                    <a:pt x="1268679" y="1977783"/>
                  </a:lnTo>
                  <a:lnTo>
                    <a:pt x="1327010" y="1977783"/>
                  </a:lnTo>
                  <a:lnTo>
                    <a:pt x="1327010" y="2212200"/>
                  </a:lnTo>
                  <a:lnTo>
                    <a:pt x="1328762" y="2234577"/>
                  </a:lnTo>
                  <a:lnTo>
                    <a:pt x="1343914" y="2275649"/>
                  </a:lnTo>
                  <a:lnTo>
                    <a:pt x="1373619" y="2303411"/>
                  </a:lnTo>
                  <a:lnTo>
                    <a:pt x="1415859" y="2317458"/>
                  </a:lnTo>
                  <a:lnTo>
                    <a:pt x="1441538" y="2319210"/>
                  </a:lnTo>
                  <a:lnTo>
                    <a:pt x="1446187" y="2319210"/>
                  </a:lnTo>
                  <a:lnTo>
                    <a:pt x="1490268" y="2312987"/>
                  </a:lnTo>
                  <a:lnTo>
                    <a:pt x="1496644" y="2310981"/>
                  </a:lnTo>
                  <a:close/>
                </a:path>
                <a:path w="7743825" h="4081779">
                  <a:moveTo>
                    <a:pt x="1596440" y="1034173"/>
                  </a:moveTo>
                  <a:lnTo>
                    <a:pt x="1517700" y="1034173"/>
                  </a:lnTo>
                  <a:lnTo>
                    <a:pt x="1517700" y="1434299"/>
                  </a:lnTo>
                  <a:lnTo>
                    <a:pt x="1596440" y="1434299"/>
                  </a:lnTo>
                  <a:lnTo>
                    <a:pt x="1596440" y="1034173"/>
                  </a:lnTo>
                  <a:close/>
                </a:path>
                <a:path w="7743825" h="4081779">
                  <a:moveTo>
                    <a:pt x="1607172" y="926439"/>
                  </a:moveTo>
                  <a:lnTo>
                    <a:pt x="1584807" y="887209"/>
                  </a:lnTo>
                  <a:lnTo>
                    <a:pt x="1557426" y="879551"/>
                  </a:lnTo>
                  <a:lnTo>
                    <a:pt x="1547609" y="880402"/>
                  </a:lnTo>
                  <a:lnTo>
                    <a:pt x="1511668" y="908278"/>
                  </a:lnTo>
                  <a:lnTo>
                    <a:pt x="1508048" y="926439"/>
                  </a:lnTo>
                  <a:lnTo>
                    <a:pt x="1508950" y="935609"/>
                  </a:lnTo>
                  <a:lnTo>
                    <a:pt x="1538668" y="969568"/>
                  </a:lnTo>
                  <a:lnTo>
                    <a:pt x="1557426" y="972972"/>
                  </a:lnTo>
                  <a:lnTo>
                    <a:pt x="1567268" y="972121"/>
                  </a:lnTo>
                  <a:lnTo>
                    <a:pt x="1603514" y="944333"/>
                  </a:lnTo>
                  <a:lnTo>
                    <a:pt x="1607172" y="926439"/>
                  </a:lnTo>
                  <a:close/>
                </a:path>
                <a:path w="7743825" h="4081779">
                  <a:moveTo>
                    <a:pt x="1671993" y="1913724"/>
                  </a:moveTo>
                  <a:lnTo>
                    <a:pt x="1593253" y="1913724"/>
                  </a:lnTo>
                  <a:lnTo>
                    <a:pt x="1593253" y="2313851"/>
                  </a:lnTo>
                  <a:lnTo>
                    <a:pt x="1671993" y="2313851"/>
                  </a:lnTo>
                  <a:lnTo>
                    <a:pt x="1671993" y="1913724"/>
                  </a:lnTo>
                  <a:close/>
                </a:path>
                <a:path w="7743825" h="4081779">
                  <a:moveTo>
                    <a:pt x="1682724" y="1806003"/>
                  </a:moveTo>
                  <a:lnTo>
                    <a:pt x="1660347" y="1766760"/>
                  </a:lnTo>
                  <a:lnTo>
                    <a:pt x="1632978" y="1759115"/>
                  </a:lnTo>
                  <a:lnTo>
                    <a:pt x="1623148" y="1759966"/>
                  </a:lnTo>
                  <a:lnTo>
                    <a:pt x="1587207" y="1787842"/>
                  </a:lnTo>
                  <a:lnTo>
                    <a:pt x="1583588" y="1806003"/>
                  </a:lnTo>
                  <a:lnTo>
                    <a:pt x="1584490" y="1815160"/>
                  </a:lnTo>
                  <a:lnTo>
                    <a:pt x="1614208" y="1849120"/>
                  </a:lnTo>
                  <a:lnTo>
                    <a:pt x="1632978" y="1852523"/>
                  </a:lnTo>
                  <a:lnTo>
                    <a:pt x="1642821" y="1851672"/>
                  </a:lnTo>
                  <a:lnTo>
                    <a:pt x="1679054" y="1823885"/>
                  </a:lnTo>
                  <a:lnTo>
                    <a:pt x="1682724" y="1806003"/>
                  </a:lnTo>
                  <a:close/>
                </a:path>
                <a:path w="7743825" h="4081779">
                  <a:moveTo>
                    <a:pt x="1712429" y="3190532"/>
                  </a:moveTo>
                  <a:lnTo>
                    <a:pt x="1699412" y="3131845"/>
                  </a:lnTo>
                  <a:lnTo>
                    <a:pt x="1698472" y="3127552"/>
                  </a:lnTo>
                  <a:lnTo>
                    <a:pt x="1693697" y="3128505"/>
                  </a:lnTo>
                  <a:lnTo>
                    <a:pt x="1687969" y="3129457"/>
                  </a:lnTo>
                  <a:lnTo>
                    <a:pt x="1674609" y="3131362"/>
                  </a:lnTo>
                  <a:lnTo>
                    <a:pt x="1669237" y="3131845"/>
                  </a:lnTo>
                  <a:lnTo>
                    <a:pt x="1665185" y="3131845"/>
                  </a:lnTo>
                  <a:lnTo>
                    <a:pt x="1627263" y="3114129"/>
                  </a:lnTo>
                  <a:lnTo>
                    <a:pt x="1621523" y="3085312"/>
                  </a:lnTo>
                  <a:lnTo>
                    <a:pt x="1621523" y="2857335"/>
                  </a:lnTo>
                  <a:lnTo>
                    <a:pt x="1701330" y="2857335"/>
                  </a:lnTo>
                  <a:lnTo>
                    <a:pt x="1701330" y="2793276"/>
                  </a:lnTo>
                  <a:lnTo>
                    <a:pt x="1621523" y="2793276"/>
                  </a:lnTo>
                  <a:lnTo>
                    <a:pt x="1621523" y="2698077"/>
                  </a:lnTo>
                  <a:lnTo>
                    <a:pt x="1542783" y="2698077"/>
                  </a:lnTo>
                  <a:lnTo>
                    <a:pt x="1542783" y="2793276"/>
                  </a:lnTo>
                  <a:lnTo>
                    <a:pt x="1484452" y="2793276"/>
                  </a:lnTo>
                  <a:lnTo>
                    <a:pt x="1484452" y="2857335"/>
                  </a:lnTo>
                  <a:lnTo>
                    <a:pt x="1542783" y="2857335"/>
                  </a:lnTo>
                  <a:lnTo>
                    <a:pt x="1542783" y="3091764"/>
                  </a:lnTo>
                  <a:lnTo>
                    <a:pt x="1544535" y="3114129"/>
                  </a:lnTo>
                  <a:lnTo>
                    <a:pt x="1559699" y="3155200"/>
                  </a:lnTo>
                  <a:lnTo>
                    <a:pt x="1589405" y="3182963"/>
                  </a:lnTo>
                  <a:lnTo>
                    <a:pt x="1631632" y="3197009"/>
                  </a:lnTo>
                  <a:lnTo>
                    <a:pt x="1657311" y="3198761"/>
                  </a:lnTo>
                  <a:lnTo>
                    <a:pt x="1661960" y="3198761"/>
                  </a:lnTo>
                  <a:lnTo>
                    <a:pt x="1706041" y="3192538"/>
                  </a:lnTo>
                  <a:lnTo>
                    <a:pt x="1712429" y="3190532"/>
                  </a:lnTo>
                  <a:close/>
                </a:path>
                <a:path w="7743825" h="4081779">
                  <a:moveTo>
                    <a:pt x="1853463" y="284886"/>
                  </a:moveTo>
                  <a:lnTo>
                    <a:pt x="1852637" y="267652"/>
                  </a:lnTo>
                  <a:lnTo>
                    <a:pt x="1852536" y="265633"/>
                  </a:lnTo>
                  <a:lnTo>
                    <a:pt x="1852422" y="263105"/>
                  </a:lnTo>
                  <a:lnTo>
                    <a:pt x="1849259" y="243192"/>
                  </a:lnTo>
                  <a:lnTo>
                    <a:pt x="1844001" y="225158"/>
                  </a:lnTo>
                  <a:lnTo>
                    <a:pt x="1840230" y="216877"/>
                  </a:lnTo>
                  <a:lnTo>
                    <a:pt x="1836648" y="209003"/>
                  </a:lnTo>
                  <a:lnTo>
                    <a:pt x="1804670" y="171831"/>
                  </a:lnTo>
                  <a:lnTo>
                    <a:pt x="1760550" y="151663"/>
                  </a:lnTo>
                  <a:lnTo>
                    <a:pt x="1726768" y="147815"/>
                  </a:lnTo>
                  <a:lnTo>
                    <a:pt x="1711439" y="148551"/>
                  </a:lnTo>
                  <a:lnTo>
                    <a:pt x="1696580" y="150761"/>
                  </a:lnTo>
                  <a:lnTo>
                    <a:pt x="1681594" y="154609"/>
                  </a:lnTo>
                  <a:lnTo>
                    <a:pt x="1681772" y="154609"/>
                  </a:lnTo>
                  <a:lnTo>
                    <a:pt x="1668259" y="159626"/>
                  </a:lnTo>
                  <a:lnTo>
                    <a:pt x="1631721" y="183578"/>
                  </a:lnTo>
                  <a:lnTo>
                    <a:pt x="1605089" y="219748"/>
                  </a:lnTo>
                  <a:lnTo>
                    <a:pt x="1599869" y="232270"/>
                  </a:lnTo>
                  <a:lnTo>
                    <a:pt x="1598726" y="227761"/>
                  </a:lnTo>
                  <a:lnTo>
                    <a:pt x="1598625" y="227342"/>
                  </a:lnTo>
                  <a:lnTo>
                    <a:pt x="1594497" y="216877"/>
                  </a:lnTo>
                  <a:lnTo>
                    <a:pt x="1590687" y="207175"/>
                  </a:lnTo>
                  <a:lnTo>
                    <a:pt x="1568221" y="174828"/>
                  </a:lnTo>
                  <a:lnTo>
                    <a:pt x="1518500" y="149504"/>
                  </a:lnTo>
                  <a:lnTo>
                    <a:pt x="1497723" y="147815"/>
                  </a:lnTo>
                  <a:lnTo>
                    <a:pt x="1483715" y="148551"/>
                  </a:lnTo>
                  <a:lnTo>
                    <a:pt x="1484439" y="148551"/>
                  </a:lnTo>
                  <a:lnTo>
                    <a:pt x="1472133" y="150545"/>
                  </a:lnTo>
                  <a:lnTo>
                    <a:pt x="1436001" y="164871"/>
                  </a:lnTo>
                  <a:lnTo>
                    <a:pt x="1405750" y="191477"/>
                  </a:lnTo>
                  <a:lnTo>
                    <a:pt x="1384922" y="229133"/>
                  </a:lnTo>
                  <a:lnTo>
                    <a:pt x="1383474" y="166230"/>
                  </a:lnTo>
                  <a:lnTo>
                    <a:pt x="1383398" y="163004"/>
                  </a:lnTo>
                  <a:lnTo>
                    <a:pt x="1383296" y="158724"/>
                  </a:lnTo>
                  <a:lnTo>
                    <a:pt x="1383195" y="154609"/>
                  </a:lnTo>
                  <a:lnTo>
                    <a:pt x="1308392" y="154609"/>
                  </a:lnTo>
                  <a:lnTo>
                    <a:pt x="1308392" y="554736"/>
                  </a:lnTo>
                  <a:lnTo>
                    <a:pt x="1387132" y="554736"/>
                  </a:lnTo>
                  <a:lnTo>
                    <a:pt x="1387132" y="305993"/>
                  </a:lnTo>
                  <a:lnTo>
                    <a:pt x="1387805" y="292747"/>
                  </a:lnTo>
                  <a:lnTo>
                    <a:pt x="1404518" y="247827"/>
                  </a:lnTo>
                  <a:lnTo>
                    <a:pt x="1437830" y="222719"/>
                  </a:lnTo>
                  <a:lnTo>
                    <a:pt x="1469097" y="216877"/>
                  </a:lnTo>
                  <a:lnTo>
                    <a:pt x="1484312" y="218084"/>
                  </a:lnTo>
                  <a:lnTo>
                    <a:pt x="1521523" y="236207"/>
                  </a:lnTo>
                  <a:lnTo>
                    <a:pt x="1540814" y="272453"/>
                  </a:lnTo>
                  <a:lnTo>
                    <a:pt x="1542097" y="554736"/>
                  </a:lnTo>
                  <a:lnTo>
                    <a:pt x="1619758" y="554736"/>
                  </a:lnTo>
                  <a:lnTo>
                    <a:pt x="1619758" y="298475"/>
                  </a:lnTo>
                  <a:lnTo>
                    <a:pt x="1620316" y="287743"/>
                  </a:lnTo>
                  <a:lnTo>
                    <a:pt x="1633042" y="250164"/>
                  </a:lnTo>
                  <a:lnTo>
                    <a:pt x="1666354" y="222719"/>
                  </a:lnTo>
                  <a:lnTo>
                    <a:pt x="1699564" y="216877"/>
                  </a:lnTo>
                  <a:lnTo>
                    <a:pt x="1715465" y="218084"/>
                  </a:lnTo>
                  <a:lnTo>
                    <a:pt x="1714639" y="218084"/>
                  </a:lnTo>
                  <a:lnTo>
                    <a:pt x="1727974" y="221361"/>
                  </a:lnTo>
                  <a:lnTo>
                    <a:pt x="1762150" y="245110"/>
                  </a:lnTo>
                  <a:lnTo>
                    <a:pt x="1774672" y="292074"/>
                  </a:lnTo>
                  <a:lnTo>
                    <a:pt x="1774723" y="554736"/>
                  </a:lnTo>
                  <a:lnTo>
                    <a:pt x="1853463" y="554736"/>
                  </a:lnTo>
                  <a:lnTo>
                    <a:pt x="1853463" y="284886"/>
                  </a:lnTo>
                  <a:close/>
                </a:path>
                <a:path w="7743825" h="4081779">
                  <a:moveTo>
                    <a:pt x="2024126" y="2789694"/>
                  </a:moveTo>
                  <a:lnTo>
                    <a:pt x="2019833" y="2788983"/>
                  </a:lnTo>
                  <a:lnTo>
                    <a:pt x="2014461" y="2788450"/>
                  </a:lnTo>
                  <a:lnTo>
                    <a:pt x="2001583" y="2787726"/>
                  </a:lnTo>
                  <a:lnTo>
                    <a:pt x="1990839" y="2787548"/>
                  </a:lnTo>
                  <a:lnTo>
                    <a:pt x="1973770" y="2788704"/>
                  </a:lnTo>
                  <a:lnTo>
                    <a:pt x="1928215" y="2806166"/>
                  </a:lnTo>
                  <a:lnTo>
                    <a:pt x="1896122" y="2842120"/>
                  </a:lnTo>
                  <a:lnTo>
                    <a:pt x="1889556" y="2857690"/>
                  </a:lnTo>
                  <a:lnTo>
                    <a:pt x="1885264" y="2857690"/>
                  </a:lnTo>
                  <a:lnTo>
                    <a:pt x="1885264" y="2793276"/>
                  </a:lnTo>
                  <a:lnTo>
                    <a:pt x="1809026" y="2793276"/>
                  </a:lnTo>
                  <a:lnTo>
                    <a:pt x="1809026" y="3193402"/>
                  </a:lnTo>
                  <a:lnTo>
                    <a:pt x="1887766" y="3193402"/>
                  </a:lnTo>
                  <a:lnTo>
                    <a:pt x="1887766" y="2950387"/>
                  </a:lnTo>
                  <a:lnTo>
                    <a:pt x="1888528" y="2937535"/>
                  </a:lnTo>
                  <a:lnTo>
                    <a:pt x="1906625" y="2894126"/>
                  </a:lnTo>
                  <a:lnTo>
                    <a:pt x="1945182" y="2866999"/>
                  </a:lnTo>
                  <a:lnTo>
                    <a:pt x="1982965" y="2860560"/>
                  </a:lnTo>
                  <a:lnTo>
                    <a:pt x="1991321" y="2860560"/>
                  </a:lnTo>
                  <a:lnTo>
                    <a:pt x="1999551" y="2861043"/>
                  </a:lnTo>
                  <a:lnTo>
                    <a:pt x="2015769" y="2862948"/>
                  </a:lnTo>
                  <a:lnTo>
                    <a:pt x="2021268" y="2863900"/>
                  </a:lnTo>
                  <a:lnTo>
                    <a:pt x="2024126" y="2864853"/>
                  </a:lnTo>
                  <a:lnTo>
                    <a:pt x="2024126" y="2789694"/>
                  </a:lnTo>
                  <a:close/>
                </a:path>
                <a:path w="7743825" h="4081779">
                  <a:moveTo>
                    <a:pt x="2040204" y="1317967"/>
                  </a:moveTo>
                  <a:lnTo>
                    <a:pt x="2033485" y="1279855"/>
                  </a:lnTo>
                  <a:lnTo>
                    <a:pt x="1998141" y="1236738"/>
                  </a:lnTo>
                  <a:lnTo>
                    <a:pt x="1956993" y="1217053"/>
                  </a:lnTo>
                  <a:lnTo>
                    <a:pt x="1866620" y="1195578"/>
                  </a:lnTo>
                  <a:lnTo>
                    <a:pt x="1851304" y="1191514"/>
                  </a:lnTo>
                  <a:lnTo>
                    <a:pt x="1812861" y="1169060"/>
                  </a:lnTo>
                  <a:lnTo>
                    <a:pt x="1804708" y="1143330"/>
                  </a:lnTo>
                  <a:lnTo>
                    <a:pt x="1806067" y="1132547"/>
                  </a:lnTo>
                  <a:lnTo>
                    <a:pt x="1838121" y="1099680"/>
                  </a:lnTo>
                  <a:lnTo>
                    <a:pt x="1880933" y="1091425"/>
                  </a:lnTo>
                  <a:lnTo>
                    <a:pt x="1897608" y="1092428"/>
                  </a:lnTo>
                  <a:lnTo>
                    <a:pt x="1934972" y="1107351"/>
                  </a:lnTo>
                  <a:lnTo>
                    <a:pt x="1961108" y="1144397"/>
                  </a:lnTo>
                  <a:lnTo>
                    <a:pt x="2031619" y="1129017"/>
                  </a:lnTo>
                  <a:lnTo>
                    <a:pt x="2013127" y="1088478"/>
                  </a:lnTo>
                  <a:lnTo>
                    <a:pt x="1982177" y="1056716"/>
                  </a:lnTo>
                  <a:lnTo>
                    <a:pt x="1938134" y="1036205"/>
                  </a:lnTo>
                  <a:lnTo>
                    <a:pt x="1880222" y="1029144"/>
                  </a:lnTo>
                  <a:lnTo>
                    <a:pt x="1858162" y="1030084"/>
                  </a:lnTo>
                  <a:lnTo>
                    <a:pt x="1818081" y="1037513"/>
                  </a:lnTo>
                  <a:lnTo>
                    <a:pt x="1769008" y="1061859"/>
                  </a:lnTo>
                  <a:lnTo>
                    <a:pt x="1736521" y="1099680"/>
                  </a:lnTo>
                  <a:lnTo>
                    <a:pt x="1725256" y="1148334"/>
                  </a:lnTo>
                  <a:lnTo>
                    <a:pt x="1726958" y="1168844"/>
                  </a:lnTo>
                  <a:lnTo>
                    <a:pt x="1752447" y="1218844"/>
                  </a:lnTo>
                  <a:lnTo>
                    <a:pt x="1786813" y="1242644"/>
                  </a:lnTo>
                  <a:lnTo>
                    <a:pt x="1835480" y="1258925"/>
                  </a:lnTo>
                  <a:lnTo>
                    <a:pt x="1902764" y="1274318"/>
                  </a:lnTo>
                  <a:lnTo>
                    <a:pt x="1916163" y="1277759"/>
                  </a:lnTo>
                  <a:lnTo>
                    <a:pt x="1951202" y="1299616"/>
                  </a:lnTo>
                  <a:lnTo>
                    <a:pt x="1958962" y="1324775"/>
                  </a:lnTo>
                  <a:lnTo>
                    <a:pt x="1957552" y="1335481"/>
                  </a:lnTo>
                  <a:lnTo>
                    <a:pt x="1924177" y="1369860"/>
                  </a:lnTo>
                  <a:lnTo>
                    <a:pt x="1875917" y="1378813"/>
                  </a:lnTo>
                  <a:lnTo>
                    <a:pt x="1859330" y="1377873"/>
                  </a:lnTo>
                  <a:lnTo>
                    <a:pt x="1818665" y="1363776"/>
                  </a:lnTo>
                  <a:lnTo>
                    <a:pt x="1792897" y="1332179"/>
                  </a:lnTo>
                  <a:lnTo>
                    <a:pt x="1787880" y="1317612"/>
                  </a:lnTo>
                  <a:lnTo>
                    <a:pt x="1713801" y="1333004"/>
                  </a:lnTo>
                  <a:lnTo>
                    <a:pt x="1732686" y="1380020"/>
                  </a:lnTo>
                  <a:lnTo>
                    <a:pt x="1767306" y="1414475"/>
                  </a:lnTo>
                  <a:lnTo>
                    <a:pt x="1815592" y="1435468"/>
                  </a:lnTo>
                  <a:lnTo>
                    <a:pt x="1854149" y="1441742"/>
                  </a:lnTo>
                  <a:lnTo>
                    <a:pt x="1875205" y="1442516"/>
                  </a:lnTo>
                  <a:lnTo>
                    <a:pt x="1898980" y="1441526"/>
                  </a:lnTo>
                  <a:lnTo>
                    <a:pt x="1942007" y="1433563"/>
                  </a:lnTo>
                  <a:lnTo>
                    <a:pt x="1978799" y="1417866"/>
                  </a:lnTo>
                  <a:lnTo>
                    <a:pt x="2019261" y="1382572"/>
                  </a:lnTo>
                  <a:lnTo>
                    <a:pt x="2038896" y="1335697"/>
                  </a:lnTo>
                  <a:lnTo>
                    <a:pt x="2040204" y="1317967"/>
                  </a:lnTo>
                  <a:close/>
                </a:path>
                <a:path w="7743825" h="4081779">
                  <a:moveTo>
                    <a:pt x="2158695" y="1913724"/>
                  </a:moveTo>
                  <a:lnTo>
                    <a:pt x="2074227" y="1913724"/>
                  </a:lnTo>
                  <a:lnTo>
                    <a:pt x="1995131" y="2140978"/>
                  </a:lnTo>
                  <a:lnTo>
                    <a:pt x="1983143" y="2178608"/>
                  </a:lnTo>
                  <a:lnTo>
                    <a:pt x="1972945" y="2216315"/>
                  </a:lnTo>
                  <a:lnTo>
                    <a:pt x="1968246" y="2235162"/>
                  </a:lnTo>
                  <a:lnTo>
                    <a:pt x="1965286" y="2246795"/>
                  </a:lnTo>
                  <a:lnTo>
                    <a:pt x="1962277" y="2235162"/>
                  </a:lnTo>
                  <a:lnTo>
                    <a:pt x="1957552" y="2216315"/>
                  </a:lnTo>
                  <a:lnTo>
                    <a:pt x="1952650" y="2197455"/>
                  </a:lnTo>
                  <a:lnTo>
                    <a:pt x="1947265" y="2178608"/>
                  </a:lnTo>
                  <a:lnTo>
                    <a:pt x="1941385" y="2159787"/>
                  </a:lnTo>
                  <a:lnTo>
                    <a:pt x="1935010" y="2140978"/>
                  </a:lnTo>
                  <a:lnTo>
                    <a:pt x="1855914" y="1913724"/>
                  </a:lnTo>
                  <a:lnTo>
                    <a:pt x="1770735" y="1913724"/>
                  </a:lnTo>
                  <a:lnTo>
                    <a:pt x="1921764" y="2313838"/>
                  </a:lnTo>
                  <a:lnTo>
                    <a:pt x="2007654" y="2313838"/>
                  </a:lnTo>
                  <a:lnTo>
                    <a:pt x="2016163" y="2291296"/>
                  </a:lnTo>
                  <a:lnTo>
                    <a:pt x="2158695" y="1913724"/>
                  </a:lnTo>
                  <a:close/>
                </a:path>
                <a:path w="7743825" h="4081779">
                  <a:moveTo>
                    <a:pt x="2206269" y="2793276"/>
                  </a:moveTo>
                  <a:lnTo>
                    <a:pt x="2127529" y="2793276"/>
                  </a:lnTo>
                  <a:lnTo>
                    <a:pt x="2127529" y="3193402"/>
                  </a:lnTo>
                  <a:lnTo>
                    <a:pt x="2206269" y="3193402"/>
                  </a:lnTo>
                  <a:lnTo>
                    <a:pt x="2206269" y="2793276"/>
                  </a:lnTo>
                  <a:close/>
                </a:path>
                <a:path w="7743825" h="4081779">
                  <a:moveTo>
                    <a:pt x="2217001" y="2685554"/>
                  </a:moveTo>
                  <a:lnTo>
                    <a:pt x="2194623" y="2646311"/>
                  </a:lnTo>
                  <a:lnTo>
                    <a:pt x="2167255" y="2638666"/>
                  </a:lnTo>
                  <a:lnTo>
                    <a:pt x="2157425" y="2639517"/>
                  </a:lnTo>
                  <a:lnTo>
                    <a:pt x="2121484" y="2667393"/>
                  </a:lnTo>
                  <a:lnTo>
                    <a:pt x="2117864" y="2685554"/>
                  </a:lnTo>
                  <a:lnTo>
                    <a:pt x="2118766" y="2694711"/>
                  </a:lnTo>
                  <a:lnTo>
                    <a:pt x="2148484" y="2728671"/>
                  </a:lnTo>
                  <a:lnTo>
                    <a:pt x="2167255" y="2732074"/>
                  </a:lnTo>
                  <a:lnTo>
                    <a:pt x="2177097" y="2731224"/>
                  </a:lnTo>
                  <a:lnTo>
                    <a:pt x="2213330" y="2703449"/>
                  </a:lnTo>
                  <a:lnTo>
                    <a:pt x="2217001" y="2685554"/>
                  </a:lnTo>
                  <a:close/>
                </a:path>
                <a:path w="7743825" h="4081779">
                  <a:moveTo>
                    <a:pt x="2336533" y="1913724"/>
                  </a:moveTo>
                  <a:lnTo>
                    <a:pt x="2257793" y="1913724"/>
                  </a:lnTo>
                  <a:lnTo>
                    <a:pt x="2257793" y="2313851"/>
                  </a:lnTo>
                  <a:lnTo>
                    <a:pt x="2336533" y="2313851"/>
                  </a:lnTo>
                  <a:lnTo>
                    <a:pt x="2336533" y="1913724"/>
                  </a:lnTo>
                  <a:close/>
                </a:path>
                <a:path w="7743825" h="4081779">
                  <a:moveTo>
                    <a:pt x="2347264" y="1806003"/>
                  </a:moveTo>
                  <a:lnTo>
                    <a:pt x="2324900" y="1766760"/>
                  </a:lnTo>
                  <a:lnTo>
                    <a:pt x="2297519" y="1759115"/>
                  </a:lnTo>
                  <a:lnTo>
                    <a:pt x="2287689" y="1759966"/>
                  </a:lnTo>
                  <a:lnTo>
                    <a:pt x="2251760" y="1787842"/>
                  </a:lnTo>
                  <a:lnTo>
                    <a:pt x="2248128" y="1806003"/>
                  </a:lnTo>
                  <a:lnTo>
                    <a:pt x="2249043" y="1815160"/>
                  </a:lnTo>
                  <a:lnTo>
                    <a:pt x="2278761" y="1849120"/>
                  </a:lnTo>
                  <a:lnTo>
                    <a:pt x="2297519" y="1852523"/>
                  </a:lnTo>
                  <a:lnTo>
                    <a:pt x="2307361" y="1851672"/>
                  </a:lnTo>
                  <a:lnTo>
                    <a:pt x="2343607" y="1823885"/>
                  </a:lnTo>
                  <a:lnTo>
                    <a:pt x="2347264" y="1806003"/>
                  </a:lnTo>
                  <a:close/>
                </a:path>
                <a:path w="7743825" h="4081779">
                  <a:moveTo>
                    <a:pt x="2354491" y="355752"/>
                  </a:moveTo>
                  <a:lnTo>
                    <a:pt x="2353119" y="324370"/>
                  </a:lnTo>
                  <a:lnTo>
                    <a:pt x="2349030" y="295351"/>
                  </a:lnTo>
                  <a:lnTo>
                    <a:pt x="2342197" y="268706"/>
                  </a:lnTo>
                  <a:lnTo>
                    <a:pt x="2332761" y="244716"/>
                  </a:lnTo>
                  <a:lnTo>
                    <a:pt x="2332659" y="244449"/>
                  </a:lnTo>
                  <a:lnTo>
                    <a:pt x="2320747" y="222719"/>
                  </a:lnTo>
                  <a:lnTo>
                    <a:pt x="2316213" y="216535"/>
                  </a:lnTo>
                  <a:lnTo>
                    <a:pt x="2306840" y="203733"/>
                  </a:lnTo>
                  <a:lnTo>
                    <a:pt x="2290953" y="187464"/>
                  </a:lnTo>
                  <a:lnTo>
                    <a:pt x="2273960" y="174612"/>
                  </a:lnTo>
                  <a:lnTo>
                    <a:pt x="2273960" y="355028"/>
                  </a:lnTo>
                  <a:lnTo>
                    <a:pt x="2273223" y="374396"/>
                  </a:lnTo>
                  <a:lnTo>
                    <a:pt x="2262327" y="426605"/>
                  </a:lnTo>
                  <a:lnTo>
                    <a:pt x="2238337" y="466940"/>
                  </a:lnTo>
                  <a:lnTo>
                    <a:pt x="2201392" y="491032"/>
                  </a:lnTo>
                  <a:lnTo>
                    <a:pt x="2186101" y="494563"/>
                  </a:lnTo>
                  <a:lnTo>
                    <a:pt x="2185657" y="494563"/>
                  </a:lnTo>
                  <a:lnTo>
                    <a:pt x="2169807" y="495681"/>
                  </a:lnTo>
                  <a:lnTo>
                    <a:pt x="2125522" y="485622"/>
                  </a:lnTo>
                  <a:lnTo>
                    <a:pt x="2092820" y="456450"/>
                  </a:lnTo>
                  <a:lnTo>
                    <a:pt x="2072767" y="411772"/>
                  </a:lnTo>
                  <a:lnTo>
                    <a:pt x="2066048" y="355752"/>
                  </a:lnTo>
                  <a:lnTo>
                    <a:pt x="2066023" y="355028"/>
                  </a:lnTo>
                  <a:lnTo>
                    <a:pt x="2066721" y="335851"/>
                  </a:lnTo>
                  <a:lnTo>
                    <a:pt x="2066759" y="334772"/>
                  </a:lnTo>
                  <a:lnTo>
                    <a:pt x="2077834" y="282206"/>
                  </a:lnTo>
                  <a:lnTo>
                    <a:pt x="2101989" y="243420"/>
                  </a:lnTo>
                  <a:lnTo>
                    <a:pt x="2138756" y="220865"/>
                  </a:lnTo>
                  <a:lnTo>
                    <a:pt x="2143912" y="219748"/>
                  </a:lnTo>
                  <a:lnTo>
                    <a:pt x="2153386" y="217665"/>
                  </a:lnTo>
                  <a:lnTo>
                    <a:pt x="2152815" y="217665"/>
                  </a:lnTo>
                  <a:lnTo>
                    <a:pt x="2169807" y="216535"/>
                  </a:lnTo>
                  <a:lnTo>
                    <a:pt x="2186444" y="217665"/>
                  </a:lnTo>
                  <a:lnTo>
                    <a:pt x="2227605" y="234784"/>
                  </a:lnTo>
                  <a:lnTo>
                    <a:pt x="2255799" y="269506"/>
                  </a:lnTo>
                  <a:lnTo>
                    <a:pt x="2271052" y="317677"/>
                  </a:lnTo>
                  <a:lnTo>
                    <a:pt x="2273960" y="355028"/>
                  </a:lnTo>
                  <a:lnTo>
                    <a:pt x="2273960" y="174612"/>
                  </a:lnTo>
                  <a:lnTo>
                    <a:pt x="2232761" y="155689"/>
                  </a:lnTo>
                  <a:lnTo>
                    <a:pt x="2187346" y="149593"/>
                  </a:lnTo>
                  <a:lnTo>
                    <a:pt x="2169490" y="150368"/>
                  </a:lnTo>
                  <a:lnTo>
                    <a:pt x="2127046" y="161950"/>
                  </a:lnTo>
                  <a:lnTo>
                    <a:pt x="2091613" y="190754"/>
                  </a:lnTo>
                  <a:lnTo>
                    <a:pt x="2071751" y="219748"/>
                  </a:lnTo>
                  <a:lnTo>
                    <a:pt x="2065312" y="219748"/>
                  </a:lnTo>
                  <a:lnTo>
                    <a:pt x="2065312" y="154609"/>
                  </a:lnTo>
                  <a:lnTo>
                    <a:pt x="1988718" y="154609"/>
                  </a:lnTo>
                  <a:lnTo>
                    <a:pt x="1988718" y="704342"/>
                  </a:lnTo>
                  <a:lnTo>
                    <a:pt x="2067458" y="704342"/>
                  </a:lnTo>
                  <a:lnTo>
                    <a:pt x="2067458" y="492099"/>
                  </a:lnTo>
                  <a:lnTo>
                    <a:pt x="2071751" y="492099"/>
                  </a:lnTo>
                  <a:lnTo>
                    <a:pt x="2099119" y="529424"/>
                  </a:lnTo>
                  <a:lnTo>
                    <a:pt x="2140470" y="555663"/>
                  </a:lnTo>
                  <a:lnTo>
                    <a:pt x="2187346" y="562610"/>
                  </a:lnTo>
                  <a:lnTo>
                    <a:pt x="2210993" y="561060"/>
                  </a:lnTo>
                  <a:lnTo>
                    <a:pt x="2254212" y="548614"/>
                  </a:lnTo>
                  <a:lnTo>
                    <a:pt x="2291638" y="523963"/>
                  </a:lnTo>
                  <a:lnTo>
                    <a:pt x="2315972" y="495681"/>
                  </a:lnTo>
                  <a:lnTo>
                    <a:pt x="2321255" y="488353"/>
                  </a:lnTo>
                  <a:lnTo>
                    <a:pt x="2333015" y="466509"/>
                  </a:lnTo>
                  <a:lnTo>
                    <a:pt x="2342400" y="442214"/>
                  </a:lnTo>
                  <a:lnTo>
                    <a:pt x="2349119" y="415645"/>
                  </a:lnTo>
                  <a:lnTo>
                    <a:pt x="2353145" y="386829"/>
                  </a:lnTo>
                  <a:lnTo>
                    <a:pt x="2354491" y="355752"/>
                  </a:lnTo>
                  <a:close/>
                </a:path>
                <a:path w="7743825" h="4081779">
                  <a:moveTo>
                    <a:pt x="2521534" y="1235303"/>
                  </a:moveTo>
                  <a:lnTo>
                    <a:pt x="2516073" y="1174902"/>
                  </a:lnTo>
                  <a:lnTo>
                    <a:pt x="2499817" y="1124280"/>
                  </a:lnTo>
                  <a:lnTo>
                    <a:pt x="2483256" y="1096086"/>
                  </a:lnTo>
                  <a:lnTo>
                    <a:pt x="2473883" y="1083284"/>
                  </a:lnTo>
                  <a:lnTo>
                    <a:pt x="2457996" y="1067028"/>
                  </a:lnTo>
                  <a:lnTo>
                    <a:pt x="2441003" y="1054163"/>
                  </a:lnTo>
                  <a:lnTo>
                    <a:pt x="2441003" y="1234579"/>
                  </a:lnTo>
                  <a:lnTo>
                    <a:pt x="2440279" y="1253959"/>
                  </a:lnTo>
                  <a:lnTo>
                    <a:pt x="2429370" y="1306156"/>
                  </a:lnTo>
                  <a:lnTo>
                    <a:pt x="2405380" y="1346492"/>
                  </a:lnTo>
                  <a:lnTo>
                    <a:pt x="2368448" y="1370584"/>
                  </a:lnTo>
                  <a:lnTo>
                    <a:pt x="2353157" y="1374114"/>
                  </a:lnTo>
                  <a:lnTo>
                    <a:pt x="2352713" y="1374114"/>
                  </a:lnTo>
                  <a:lnTo>
                    <a:pt x="2336863" y="1375232"/>
                  </a:lnTo>
                  <a:lnTo>
                    <a:pt x="2320848" y="1374114"/>
                  </a:lnTo>
                  <a:lnTo>
                    <a:pt x="2310003" y="1371650"/>
                  </a:lnTo>
                  <a:lnTo>
                    <a:pt x="2306078" y="1370761"/>
                  </a:lnTo>
                  <a:lnTo>
                    <a:pt x="2269388" y="1347533"/>
                  </a:lnTo>
                  <a:lnTo>
                    <a:pt x="2245068" y="1307769"/>
                  </a:lnTo>
                  <a:lnTo>
                    <a:pt x="2233815" y="1254734"/>
                  </a:lnTo>
                  <a:lnTo>
                    <a:pt x="2233104" y="1235303"/>
                  </a:lnTo>
                  <a:lnTo>
                    <a:pt x="2233066" y="1234579"/>
                  </a:lnTo>
                  <a:lnTo>
                    <a:pt x="2233777" y="1215402"/>
                  </a:lnTo>
                  <a:lnTo>
                    <a:pt x="2233815" y="1214323"/>
                  </a:lnTo>
                  <a:lnTo>
                    <a:pt x="2236025" y="1195438"/>
                  </a:lnTo>
                  <a:lnTo>
                    <a:pt x="2251506" y="1147127"/>
                  </a:lnTo>
                  <a:lnTo>
                    <a:pt x="2279954" y="1113447"/>
                  </a:lnTo>
                  <a:lnTo>
                    <a:pt x="2320429" y="1097229"/>
                  </a:lnTo>
                  <a:lnTo>
                    <a:pt x="2319871" y="1097229"/>
                  </a:lnTo>
                  <a:lnTo>
                    <a:pt x="2336863" y="1096086"/>
                  </a:lnTo>
                  <a:lnTo>
                    <a:pt x="2353487" y="1097229"/>
                  </a:lnTo>
                  <a:lnTo>
                    <a:pt x="2368664" y="1100645"/>
                  </a:lnTo>
                  <a:lnTo>
                    <a:pt x="2405481" y="1124280"/>
                  </a:lnTo>
                  <a:lnTo>
                    <a:pt x="2429370" y="1163904"/>
                  </a:lnTo>
                  <a:lnTo>
                    <a:pt x="2440279" y="1215402"/>
                  </a:lnTo>
                  <a:lnTo>
                    <a:pt x="2441003" y="1234579"/>
                  </a:lnTo>
                  <a:lnTo>
                    <a:pt x="2441003" y="1054163"/>
                  </a:lnTo>
                  <a:lnTo>
                    <a:pt x="2399804" y="1035240"/>
                  </a:lnTo>
                  <a:lnTo>
                    <a:pt x="2354402" y="1029157"/>
                  </a:lnTo>
                  <a:lnTo>
                    <a:pt x="2336533" y="1029919"/>
                  </a:lnTo>
                  <a:lnTo>
                    <a:pt x="2294102" y="1041501"/>
                  </a:lnTo>
                  <a:lnTo>
                    <a:pt x="2258669" y="1070317"/>
                  </a:lnTo>
                  <a:lnTo>
                    <a:pt x="2238794" y="1099299"/>
                  </a:lnTo>
                  <a:lnTo>
                    <a:pt x="2232355" y="1099299"/>
                  </a:lnTo>
                  <a:lnTo>
                    <a:pt x="2232355" y="1034173"/>
                  </a:lnTo>
                  <a:lnTo>
                    <a:pt x="2155761" y="1034173"/>
                  </a:lnTo>
                  <a:lnTo>
                    <a:pt x="2155761" y="1583893"/>
                  </a:lnTo>
                  <a:lnTo>
                    <a:pt x="2234501" y="1583893"/>
                  </a:lnTo>
                  <a:lnTo>
                    <a:pt x="2234501" y="1371650"/>
                  </a:lnTo>
                  <a:lnTo>
                    <a:pt x="2238794" y="1371650"/>
                  </a:lnTo>
                  <a:lnTo>
                    <a:pt x="2266175" y="1408976"/>
                  </a:lnTo>
                  <a:lnTo>
                    <a:pt x="2307526" y="1435214"/>
                  </a:lnTo>
                  <a:lnTo>
                    <a:pt x="2354402" y="1442161"/>
                  </a:lnTo>
                  <a:lnTo>
                    <a:pt x="2378049" y="1440611"/>
                  </a:lnTo>
                  <a:lnTo>
                    <a:pt x="2421267" y="1428178"/>
                  </a:lnTo>
                  <a:lnTo>
                    <a:pt x="2458682" y="1403515"/>
                  </a:lnTo>
                  <a:lnTo>
                    <a:pt x="2483027" y="1375232"/>
                  </a:lnTo>
                  <a:lnTo>
                    <a:pt x="2488311" y="1367904"/>
                  </a:lnTo>
                  <a:lnTo>
                    <a:pt x="2500058" y="1346060"/>
                  </a:lnTo>
                  <a:lnTo>
                    <a:pt x="2509456" y="1321765"/>
                  </a:lnTo>
                  <a:lnTo>
                    <a:pt x="2516162" y="1295209"/>
                  </a:lnTo>
                  <a:lnTo>
                    <a:pt x="2520188" y="1266380"/>
                  </a:lnTo>
                  <a:lnTo>
                    <a:pt x="2521534" y="1235303"/>
                  </a:lnTo>
                  <a:close/>
                </a:path>
                <a:path w="7743825" h="4081779">
                  <a:moveTo>
                    <a:pt x="2686227" y="151028"/>
                  </a:moveTo>
                  <a:lnTo>
                    <a:pt x="2681935" y="150317"/>
                  </a:lnTo>
                  <a:lnTo>
                    <a:pt x="2676563" y="149783"/>
                  </a:lnTo>
                  <a:lnTo>
                    <a:pt x="2663685" y="149059"/>
                  </a:lnTo>
                  <a:lnTo>
                    <a:pt x="2652941" y="148882"/>
                  </a:lnTo>
                  <a:lnTo>
                    <a:pt x="2635872" y="150050"/>
                  </a:lnTo>
                  <a:lnTo>
                    <a:pt x="2590304" y="167500"/>
                  </a:lnTo>
                  <a:lnTo>
                    <a:pt x="2558224" y="203466"/>
                  </a:lnTo>
                  <a:lnTo>
                    <a:pt x="2551646" y="219024"/>
                  </a:lnTo>
                  <a:lnTo>
                    <a:pt x="2547353" y="219024"/>
                  </a:lnTo>
                  <a:lnTo>
                    <a:pt x="2547353" y="154609"/>
                  </a:lnTo>
                  <a:lnTo>
                    <a:pt x="2471128" y="154609"/>
                  </a:lnTo>
                  <a:lnTo>
                    <a:pt x="2471128" y="554736"/>
                  </a:lnTo>
                  <a:lnTo>
                    <a:pt x="2549868" y="554736"/>
                  </a:lnTo>
                  <a:lnTo>
                    <a:pt x="2549868" y="311721"/>
                  </a:lnTo>
                  <a:lnTo>
                    <a:pt x="2550630" y="298881"/>
                  </a:lnTo>
                  <a:lnTo>
                    <a:pt x="2568727" y="255460"/>
                  </a:lnTo>
                  <a:lnTo>
                    <a:pt x="2607284" y="228346"/>
                  </a:lnTo>
                  <a:lnTo>
                    <a:pt x="2645067" y="221894"/>
                  </a:lnTo>
                  <a:lnTo>
                    <a:pt x="2653423" y="221894"/>
                  </a:lnTo>
                  <a:lnTo>
                    <a:pt x="2661653" y="222377"/>
                  </a:lnTo>
                  <a:lnTo>
                    <a:pt x="2677871" y="224282"/>
                  </a:lnTo>
                  <a:lnTo>
                    <a:pt x="2683370" y="225234"/>
                  </a:lnTo>
                  <a:lnTo>
                    <a:pt x="2686227" y="226187"/>
                  </a:lnTo>
                  <a:lnTo>
                    <a:pt x="2686227" y="151028"/>
                  </a:lnTo>
                  <a:close/>
                </a:path>
                <a:path w="7743825" h="4081779">
                  <a:moveTo>
                    <a:pt x="2707284" y="2994418"/>
                  </a:moveTo>
                  <a:lnTo>
                    <a:pt x="2705912" y="2963024"/>
                  </a:lnTo>
                  <a:lnTo>
                    <a:pt x="2701823" y="2934017"/>
                  </a:lnTo>
                  <a:lnTo>
                    <a:pt x="2694990" y="2907373"/>
                  </a:lnTo>
                  <a:lnTo>
                    <a:pt x="2685554" y="2883382"/>
                  </a:lnTo>
                  <a:lnTo>
                    <a:pt x="2685453" y="2883103"/>
                  </a:lnTo>
                  <a:lnTo>
                    <a:pt x="2659634" y="2842399"/>
                  </a:lnTo>
                  <a:lnTo>
                    <a:pt x="2626753" y="2813266"/>
                  </a:lnTo>
                  <a:lnTo>
                    <a:pt x="2626753" y="2993694"/>
                  </a:lnTo>
                  <a:lnTo>
                    <a:pt x="2626017" y="3013062"/>
                  </a:lnTo>
                  <a:lnTo>
                    <a:pt x="2615120" y="3065272"/>
                  </a:lnTo>
                  <a:lnTo>
                    <a:pt x="2591130" y="3105607"/>
                  </a:lnTo>
                  <a:lnTo>
                    <a:pt x="2554186" y="3129699"/>
                  </a:lnTo>
                  <a:lnTo>
                    <a:pt x="2538895" y="3133229"/>
                  </a:lnTo>
                  <a:lnTo>
                    <a:pt x="2538450" y="3133229"/>
                  </a:lnTo>
                  <a:lnTo>
                    <a:pt x="2522601" y="3134347"/>
                  </a:lnTo>
                  <a:lnTo>
                    <a:pt x="2506586" y="3133229"/>
                  </a:lnTo>
                  <a:lnTo>
                    <a:pt x="2495753" y="3130766"/>
                  </a:lnTo>
                  <a:lnTo>
                    <a:pt x="2491829" y="3129877"/>
                  </a:lnTo>
                  <a:lnTo>
                    <a:pt x="2455126" y="3106648"/>
                  </a:lnTo>
                  <a:lnTo>
                    <a:pt x="2430805" y="3066885"/>
                  </a:lnTo>
                  <a:lnTo>
                    <a:pt x="2419566" y="3013837"/>
                  </a:lnTo>
                  <a:lnTo>
                    <a:pt x="2418816" y="2993694"/>
                  </a:lnTo>
                  <a:lnTo>
                    <a:pt x="2419515" y="2974517"/>
                  </a:lnTo>
                  <a:lnTo>
                    <a:pt x="2419553" y="2973438"/>
                  </a:lnTo>
                  <a:lnTo>
                    <a:pt x="2430627" y="2920860"/>
                  </a:lnTo>
                  <a:lnTo>
                    <a:pt x="2454783" y="2882074"/>
                  </a:lnTo>
                  <a:lnTo>
                    <a:pt x="2491562" y="2859532"/>
                  </a:lnTo>
                  <a:lnTo>
                    <a:pt x="2506180" y="2856331"/>
                  </a:lnTo>
                  <a:lnTo>
                    <a:pt x="2505608" y="2856331"/>
                  </a:lnTo>
                  <a:lnTo>
                    <a:pt x="2522601" y="2855188"/>
                  </a:lnTo>
                  <a:lnTo>
                    <a:pt x="2539238" y="2856331"/>
                  </a:lnTo>
                  <a:lnTo>
                    <a:pt x="2554414" y="2859760"/>
                  </a:lnTo>
                  <a:lnTo>
                    <a:pt x="2591231" y="2883382"/>
                  </a:lnTo>
                  <a:lnTo>
                    <a:pt x="2615120" y="2923006"/>
                  </a:lnTo>
                  <a:lnTo>
                    <a:pt x="2626017" y="2974517"/>
                  </a:lnTo>
                  <a:lnTo>
                    <a:pt x="2626753" y="2993694"/>
                  </a:lnTo>
                  <a:lnTo>
                    <a:pt x="2626753" y="2813266"/>
                  </a:lnTo>
                  <a:lnTo>
                    <a:pt x="2585555" y="2794343"/>
                  </a:lnTo>
                  <a:lnTo>
                    <a:pt x="2540139" y="2788259"/>
                  </a:lnTo>
                  <a:lnTo>
                    <a:pt x="2522283" y="2789034"/>
                  </a:lnTo>
                  <a:lnTo>
                    <a:pt x="2479840" y="2800604"/>
                  </a:lnTo>
                  <a:lnTo>
                    <a:pt x="2444407" y="2829420"/>
                  </a:lnTo>
                  <a:lnTo>
                    <a:pt x="2424544" y="2858401"/>
                  </a:lnTo>
                  <a:lnTo>
                    <a:pt x="2420251" y="2858401"/>
                  </a:lnTo>
                  <a:lnTo>
                    <a:pt x="2420251" y="2660142"/>
                  </a:lnTo>
                  <a:lnTo>
                    <a:pt x="2341511" y="2660142"/>
                  </a:lnTo>
                  <a:lnTo>
                    <a:pt x="2341511" y="3193402"/>
                  </a:lnTo>
                  <a:lnTo>
                    <a:pt x="2418105" y="3193402"/>
                  </a:lnTo>
                  <a:lnTo>
                    <a:pt x="2418105" y="3130766"/>
                  </a:lnTo>
                  <a:lnTo>
                    <a:pt x="2424544" y="3130766"/>
                  </a:lnTo>
                  <a:lnTo>
                    <a:pt x="2451925" y="3168091"/>
                  </a:lnTo>
                  <a:lnTo>
                    <a:pt x="2493276" y="3194329"/>
                  </a:lnTo>
                  <a:lnTo>
                    <a:pt x="2540139" y="3201276"/>
                  </a:lnTo>
                  <a:lnTo>
                    <a:pt x="2563799" y="3199727"/>
                  </a:lnTo>
                  <a:lnTo>
                    <a:pt x="2607005" y="3187281"/>
                  </a:lnTo>
                  <a:lnTo>
                    <a:pt x="2644432" y="3162617"/>
                  </a:lnTo>
                  <a:lnTo>
                    <a:pt x="2674048" y="3127006"/>
                  </a:lnTo>
                  <a:lnTo>
                    <a:pt x="2695194" y="3080880"/>
                  </a:lnTo>
                  <a:lnTo>
                    <a:pt x="2705938" y="3025495"/>
                  </a:lnTo>
                  <a:lnTo>
                    <a:pt x="2707284" y="2994418"/>
                  </a:lnTo>
                  <a:close/>
                </a:path>
                <a:path w="7743825" h="4081779">
                  <a:moveTo>
                    <a:pt x="2780284" y="2197519"/>
                  </a:moveTo>
                  <a:lnTo>
                    <a:pt x="2773578" y="2159406"/>
                  </a:lnTo>
                  <a:lnTo>
                    <a:pt x="2738234" y="2116290"/>
                  </a:lnTo>
                  <a:lnTo>
                    <a:pt x="2697073" y="2096604"/>
                  </a:lnTo>
                  <a:lnTo>
                    <a:pt x="2606713" y="2075129"/>
                  </a:lnTo>
                  <a:lnTo>
                    <a:pt x="2591397" y="2071065"/>
                  </a:lnTo>
                  <a:lnTo>
                    <a:pt x="2552954" y="2048611"/>
                  </a:lnTo>
                  <a:lnTo>
                    <a:pt x="2544800" y="2022881"/>
                  </a:lnTo>
                  <a:lnTo>
                    <a:pt x="2546159" y="2012099"/>
                  </a:lnTo>
                  <a:lnTo>
                    <a:pt x="2578214" y="1979231"/>
                  </a:lnTo>
                  <a:lnTo>
                    <a:pt x="2621026" y="1970989"/>
                  </a:lnTo>
                  <a:lnTo>
                    <a:pt x="2637688" y="1971979"/>
                  </a:lnTo>
                  <a:lnTo>
                    <a:pt x="2675064" y="1986915"/>
                  </a:lnTo>
                  <a:lnTo>
                    <a:pt x="2701188" y="2023948"/>
                  </a:lnTo>
                  <a:lnTo>
                    <a:pt x="2771698" y="2008568"/>
                  </a:lnTo>
                  <a:lnTo>
                    <a:pt x="2753207" y="1968030"/>
                  </a:lnTo>
                  <a:lnTo>
                    <a:pt x="2722270" y="1936267"/>
                  </a:lnTo>
                  <a:lnTo>
                    <a:pt x="2678226" y="1915756"/>
                  </a:lnTo>
                  <a:lnTo>
                    <a:pt x="2620314" y="1908708"/>
                  </a:lnTo>
                  <a:lnTo>
                    <a:pt x="2598255" y="1909635"/>
                  </a:lnTo>
                  <a:lnTo>
                    <a:pt x="2558161" y="1917065"/>
                  </a:lnTo>
                  <a:lnTo>
                    <a:pt x="2509101" y="1941410"/>
                  </a:lnTo>
                  <a:lnTo>
                    <a:pt x="2476614" y="1979244"/>
                  </a:lnTo>
                  <a:lnTo>
                    <a:pt x="2465349" y="2027885"/>
                  </a:lnTo>
                  <a:lnTo>
                    <a:pt x="2467038" y="2048395"/>
                  </a:lnTo>
                  <a:lnTo>
                    <a:pt x="2492540" y="2098395"/>
                  </a:lnTo>
                  <a:lnTo>
                    <a:pt x="2526893" y="2122195"/>
                  </a:lnTo>
                  <a:lnTo>
                    <a:pt x="2575572" y="2138476"/>
                  </a:lnTo>
                  <a:lnTo>
                    <a:pt x="2642857" y="2153869"/>
                  </a:lnTo>
                  <a:lnTo>
                    <a:pt x="2656243" y="2157311"/>
                  </a:lnTo>
                  <a:lnTo>
                    <a:pt x="2691295" y="2179167"/>
                  </a:lnTo>
                  <a:lnTo>
                    <a:pt x="2699042" y="2204326"/>
                  </a:lnTo>
                  <a:lnTo>
                    <a:pt x="2697632" y="2215032"/>
                  </a:lnTo>
                  <a:lnTo>
                    <a:pt x="2664256" y="2249411"/>
                  </a:lnTo>
                  <a:lnTo>
                    <a:pt x="2616009" y="2258364"/>
                  </a:lnTo>
                  <a:lnTo>
                    <a:pt x="2599410" y="2257425"/>
                  </a:lnTo>
                  <a:lnTo>
                    <a:pt x="2558758" y="2243328"/>
                  </a:lnTo>
                  <a:lnTo>
                    <a:pt x="2532977" y="2211730"/>
                  </a:lnTo>
                  <a:lnTo>
                    <a:pt x="2527973" y="2197163"/>
                  </a:lnTo>
                  <a:lnTo>
                    <a:pt x="2453894" y="2212556"/>
                  </a:lnTo>
                  <a:lnTo>
                    <a:pt x="2472779" y="2259571"/>
                  </a:lnTo>
                  <a:lnTo>
                    <a:pt x="2507399" y="2294026"/>
                  </a:lnTo>
                  <a:lnTo>
                    <a:pt x="2555671" y="2315032"/>
                  </a:lnTo>
                  <a:lnTo>
                    <a:pt x="2594241" y="2321293"/>
                  </a:lnTo>
                  <a:lnTo>
                    <a:pt x="2615298" y="2322068"/>
                  </a:lnTo>
                  <a:lnTo>
                    <a:pt x="2639072" y="2321077"/>
                  </a:lnTo>
                  <a:lnTo>
                    <a:pt x="2682100" y="2313114"/>
                  </a:lnTo>
                  <a:lnTo>
                    <a:pt x="2718892" y="2297430"/>
                  </a:lnTo>
                  <a:lnTo>
                    <a:pt x="2759341" y="2262124"/>
                  </a:lnTo>
                  <a:lnTo>
                    <a:pt x="2778976" y="2215248"/>
                  </a:lnTo>
                  <a:lnTo>
                    <a:pt x="2780284" y="2197519"/>
                  </a:lnTo>
                  <a:close/>
                </a:path>
                <a:path w="7743825" h="4081779">
                  <a:moveTo>
                    <a:pt x="2973171" y="1034173"/>
                  </a:moveTo>
                  <a:lnTo>
                    <a:pt x="2894431" y="1034173"/>
                  </a:lnTo>
                  <a:lnTo>
                    <a:pt x="2894431" y="1271092"/>
                  </a:lnTo>
                  <a:lnTo>
                    <a:pt x="2893669" y="1286268"/>
                  </a:lnTo>
                  <a:lnTo>
                    <a:pt x="2882265" y="1324952"/>
                  </a:lnTo>
                  <a:lnTo>
                    <a:pt x="2849156" y="1358950"/>
                  </a:lnTo>
                  <a:lnTo>
                    <a:pt x="2801378" y="1370584"/>
                  </a:lnTo>
                  <a:lnTo>
                    <a:pt x="2782887" y="1369072"/>
                  </a:lnTo>
                  <a:lnTo>
                    <a:pt x="2739631" y="1346238"/>
                  </a:lnTo>
                  <a:lnTo>
                    <a:pt x="2718333" y="1299070"/>
                  </a:lnTo>
                  <a:lnTo>
                    <a:pt x="2716911" y="1278597"/>
                  </a:lnTo>
                  <a:lnTo>
                    <a:pt x="2716911" y="1034173"/>
                  </a:lnTo>
                  <a:lnTo>
                    <a:pt x="2638183" y="1034173"/>
                  </a:lnTo>
                  <a:lnTo>
                    <a:pt x="2638183" y="1288262"/>
                  </a:lnTo>
                  <a:lnTo>
                    <a:pt x="2639250" y="1311973"/>
                  </a:lnTo>
                  <a:lnTo>
                    <a:pt x="2647746" y="1353489"/>
                  </a:lnTo>
                  <a:lnTo>
                    <a:pt x="2675712" y="1400911"/>
                  </a:lnTo>
                  <a:lnTo>
                    <a:pt x="2718968" y="1429639"/>
                  </a:lnTo>
                  <a:lnTo>
                    <a:pt x="2774531" y="1439303"/>
                  </a:lnTo>
                  <a:lnTo>
                    <a:pt x="2796679" y="1437779"/>
                  </a:lnTo>
                  <a:lnTo>
                    <a:pt x="2836405" y="1425613"/>
                  </a:lnTo>
                  <a:lnTo>
                    <a:pt x="2869793" y="1400911"/>
                  </a:lnTo>
                  <a:lnTo>
                    <a:pt x="2890443" y="1370584"/>
                  </a:lnTo>
                  <a:lnTo>
                    <a:pt x="2895396" y="1361541"/>
                  </a:lnTo>
                  <a:lnTo>
                    <a:pt x="2897721" y="1355509"/>
                  </a:lnTo>
                  <a:lnTo>
                    <a:pt x="2897771" y="1367675"/>
                  </a:lnTo>
                  <a:lnTo>
                    <a:pt x="2897886" y="1400911"/>
                  </a:lnTo>
                  <a:lnTo>
                    <a:pt x="2898013" y="1434287"/>
                  </a:lnTo>
                  <a:lnTo>
                    <a:pt x="2973171" y="1434287"/>
                  </a:lnTo>
                  <a:lnTo>
                    <a:pt x="2973171" y="1336217"/>
                  </a:lnTo>
                  <a:lnTo>
                    <a:pt x="2973171" y="1034173"/>
                  </a:lnTo>
                  <a:close/>
                </a:path>
                <a:path w="7743825" h="4081779">
                  <a:moveTo>
                    <a:pt x="3125330" y="356819"/>
                  </a:moveTo>
                  <a:lnTo>
                    <a:pt x="3119513" y="298437"/>
                  </a:lnTo>
                  <a:lnTo>
                    <a:pt x="3102064" y="247840"/>
                  </a:lnTo>
                  <a:lnTo>
                    <a:pt x="3074098" y="206375"/>
                  </a:lnTo>
                  <a:lnTo>
                    <a:pt x="3045510" y="181648"/>
                  </a:lnTo>
                  <a:lnTo>
                    <a:pt x="3045510" y="356819"/>
                  </a:lnTo>
                  <a:lnTo>
                    <a:pt x="3044787" y="375399"/>
                  </a:lnTo>
                  <a:lnTo>
                    <a:pt x="3033877" y="426427"/>
                  </a:lnTo>
                  <a:lnTo>
                    <a:pt x="3009582" y="466890"/>
                  </a:lnTo>
                  <a:lnTo>
                    <a:pt x="2971469" y="491617"/>
                  </a:lnTo>
                  <a:lnTo>
                    <a:pt x="2938145" y="496392"/>
                  </a:lnTo>
                  <a:lnTo>
                    <a:pt x="2920860" y="495198"/>
                  </a:lnTo>
                  <a:lnTo>
                    <a:pt x="2878378" y="477240"/>
                  </a:lnTo>
                  <a:lnTo>
                    <a:pt x="2849689" y="441477"/>
                  </a:lnTo>
                  <a:lnTo>
                    <a:pt x="2834398" y="393192"/>
                  </a:lnTo>
                  <a:lnTo>
                    <a:pt x="2831490" y="356819"/>
                  </a:lnTo>
                  <a:lnTo>
                    <a:pt x="2832214" y="338061"/>
                  </a:lnTo>
                  <a:lnTo>
                    <a:pt x="2834373" y="320090"/>
                  </a:lnTo>
                  <a:lnTo>
                    <a:pt x="2834398" y="319874"/>
                  </a:lnTo>
                  <a:lnTo>
                    <a:pt x="2837992" y="302907"/>
                  </a:lnTo>
                  <a:lnTo>
                    <a:pt x="2838043" y="302666"/>
                  </a:lnTo>
                  <a:lnTo>
                    <a:pt x="2843072" y="286499"/>
                  </a:lnTo>
                  <a:lnTo>
                    <a:pt x="2867304" y="245694"/>
                  </a:lnTo>
                  <a:lnTo>
                    <a:pt x="2905125" y="220954"/>
                  </a:lnTo>
                  <a:lnTo>
                    <a:pt x="2938145" y="216166"/>
                  </a:lnTo>
                  <a:lnTo>
                    <a:pt x="2955607" y="217360"/>
                  </a:lnTo>
                  <a:lnTo>
                    <a:pt x="2998444" y="235318"/>
                  </a:lnTo>
                  <a:lnTo>
                    <a:pt x="3027299" y="271284"/>
                  </a:lnTo>
                  <a:lnTo>
                    <a:pt x="3038894" y="302666"/>
                  </a:lnTo>
                  <a:lnTo>
                    <a:pt x="3038970" y="302907"/>
                  </a:lnTo>
                  <a:lnTo>
                    <a:pt x="3042564" y="319874"/>
                  </a:lnTo>
                  <a:lnTo>
                    <a:pt x="3042602" y="320090"/>
                  </a:lnTo>
                  <a:lnTo>
                    <a:pt x="3044774" y="337921"/>
                  </a:lnTo>
                  <a:lnTo>
                    <a:pt x="3045510" y="356819"/>
                  </a:lnTo>
                  <a:lnTo>
                    <a:pt x="3045510" y="181648"/>
                  </a:lnTo>
                  <a:lnTo>
                    <a:pt x="2991066" y="156044"/>
                  </a:lnTo>
                  <a:lnTo>
                    <a:pt x="2938145" y="149606"/>
                  </a:lnTo>
                  <a:lnTo>
                    <a:pt x="2910929" y="151206"/>
                  </a:lnTo>
                  <a:lnTo>
                    <a:pt x="2861818" y="164096"/>
                  </a:lnTo>
                  <a:lnTo>
                    <a:pt x="2820060" y="189560"/>
                  </a:lnTo>
                  <a:lnTo>
                    <a:pt x="2787396" y="225793"/>
                  </a:lnTo>
                  <a:lnTo>
                    <a:pt x="2764409" y="272173"/>
                  </a:lnTo>
                  <a:lnTo>
                    <a:pt x="2752775" y="326656"/>
                  </a:lnTo>
                  <a:lnTo>
                    <a:pt x="2751328" y="356819"/>
                  </a:lnTo>
                  <a:lnTo>
                    <a:pt x="2752775" y="386664"/>
                  </a:lnTo>
                  <a:lnTo>
                    <a:pt x="2764409" y="440702"/>
                  </a:lnTo>
                  <a:lnTo>
                    <a:pt x="2787396" y="486867"/>
                  </a:lnTo>
                  <a:lnTo>
                    <a:pt x="2820060" y="523011"/>
                  </a:lnTo>
                  <a:lnTo>
                    <a:pt x="2861818" y="548462"/>
                  </a:lnTo>
                  <a:lnTo>
                    <a:pt x="2910929" y="561352"/>
                  </a:lnTo>
                  <a:lnTo>
                    <a:pt x="2938145" y="562965"/>
                  </a:lnTo>
                  <a:lnTo>
                    <a:pt x="2965513" y="561352"/>
                  </a:lnTo>
                  <a:lnTo>
                    <a:pt x="3014815" y="548462"/>
                  </a:lnTo>
                  <a:lnTo>
                    <a:pt x="3056598" y="523011"/>
                  </a:lnTo>
                  <a:lnTo>
                    <a:pt x="3089249" y="486867"/>
                  </a:lnTo>
                  <a:lnTo>
                    <a:pt x="3112236" y="440702"/>
                  </a:lnTo>
                  <a:lnTo>
                    <a:pt x="3123869" y="386664"/>
                  </a:lnTo>
                  <a:lnTo>
                    <a:pt x="3125330" y="356819"/>
                  </a:lnTo>
                  <a:close/>
                </a:path>
                <a:path w="7743825" h="4081779">
                  <a:moveTo>
                    <a:pt x="3158909" y="2793276"/>
                  </a:moveTo>
                  <a:lnTo>
                    <a:pt x="3080169" y="2793276"/>
                  </a:lnTo>
                  <a:lnTo>
                    <a:pt x="3080169" y="3030207"/>
                  </a:lnTo>
                  <a:lnTo>
                    <a:pt x="3079419" y="3045383"/>
                  </a:lnTo>
                  <a:lnTo>
                    <a:pt x="3068002" y="3084068"/>
                  </a:lnTo>
                  <a:lnTo>
                    <a:pt x="3034893" y="3118066"/>
                  </a:lnTo>
                  <a:lnTo>
                    <a:pt x="2987116" y="3129699"/>
                  </a:lnTo>
                  <a:lnTo>
                    <a:pt x="2968637" y="3128175"/>
                  </a:lnTo>
                  <a:lnTo>
                    <a:pt x="2925381" y="3105353"/>
                  </a:lnTo>
                  <a:lnTo>
                    <a:pt x="2904083" y="3058185"/>
                  </a:lnTo>
                  <a:lnTo>
                    <a:pt x="2902661" y="3037713"/>
                  </a:lnTo>
                  <a:lnTo>
                    <a:pt x="2902661" y="2793276"/>
                  </a:lnTo>
                  <a:lnTo>
                    <a:pt x="2823934" y="2793276"/>
                  </a:lnTo>
                  <a:lnTo>
                    <a:pt x="2823934" y="3047377"/>
                  </a:lnTo>
                  <a:lnTo>
                    <a:pt x="2824988" y="3071088"/>
                  </a:lnTo>
                  <a:lnTo>
                    <a:pt x="2828061" y="3092005"/>
                  </a:lnTo>
                  <a:lnTo>
                    <a:pt x="2828175" y="3092831"/>
                  </a:lnTo>
                  <a:lnTo>
                    <a:pt x="2840926" y="3130410"/>
                  </a:lnTo>
                  <a:lnTo>
                    <a:pt x="2874175" y="3171609"/>
                  </a:lnTo>
                  <a:lnTo>
                    <a:pt x="2921990" y="3194113"/>
                  </a:lnTo>
                  <a:lnTo>
                    <a:pt x="2960281" y="3198406"/>
                  </a:lnTo>
                  <a:lnTo>
                    <a:pt x="2982430" y="3196882"/>
                  </a:lnTo>
                  <a:lnTo>
                    <a:pt x="3022155" y="3184728"/>
                  </a:lnTo>
                  <a:lnTo>
                    <a:pt x="3055543" y="3160026"/>
                  </a:lnTo>
                  <a:lnTo>
                    <a:pt x="3081134" y="3120656"/>
                  </a:lnTo>
                  <a:lnTo>
                    <a:pt x="3083471" y="3114624"/>
                  </a:lnTo>
                  <a:lnTo>
                    <a:pt x="3083509" y="3126790"/>
                  </a:lnTo>
                  <a:lnTo>
                    <a:pt x="3083636" y="3160026"/>
                  </a:lnTo>
                  <a:lnTo>
                    <a:pt x="3083750" y="3193389"/>
                  </a:lnTo>
                  <a:lnTo>
                    <a:pt x="3158909" y="3193389"/>
                  </a:lnTo>
                  <a:lnTo>
                    <a:pt x="3158909" y="3095333"/>
                  </a:lnTo>
                  <a:lnTo>
                    <a:pt x="3158909" y="2793276"/>
                  </a:lnTo>
                  <a:close/>
                </a:path>
                <a:path w="7743825" h="4081779">
                  <a:moveTo>
                    <a:pt x="3372904" y="2793276"/>
                  </a:moveTo>
                  <a:lnTo>
                    <a:pt x="3294164" y="2793276"/>
                  </a:lnTo>
                  <a:lnTo>
                    <a:pt x="3294164" y="3193402"/>
                  </a:lnTo>
                  <a:lnTo>
                    <a:pt x="3372904" y="3193402"/>
                  </a:lnTo>
                  <a:lnTo>
                    <a:pt x="3372904" y="2793276"/>
                  </a:lnTo>
                  <a:close/>
                </a:path>
                <a:path w="7743825" h="4081779">
                  <a:moveTo>
                    <a:pt x="3383635" y="2685554"/>
                  </a:moveTo>
                  <a:lnTo>
                    <a:pt x="3361271" y="2646311"/>
                  </a:lnTo>
                  <a:lnTo>
                    <a:pt x="3333889" y="2638666"/>
                  </a:lnTo>
                  <a:lnTo>
                    <a:pt x="3324060" y="2639517"/>
                  </a:lnTo>
                  <a:lnTo>
                    <a:pt x="3288119" y="2667393"/>
                  </a:lnTo>
                  <a:lnTo>
                    <a:pt x="3284499" y="2685554"/>
                  </a:lnTo>
                  <a:lnTo>
                    <a:pt x="3285401" y="2694711"/>
                  </a:lnTo>
                  <a:lnTo>
                    <a:pt x="3315119" y="2728671"/>
                  </a:lnTo>
                  <a:lnTo>
                    <a:pt x="3333889" y="2732074"/>
                  </a:lnTo>
                  <a:lnTo>
                    <a:pt x="3343732" y="2731224"/>
                  </a:lnTo>
                  <a:lnTo>
                    <a:pt x="3379965" y="2703449"/>
                  </a:lnTo>
                  <a:lnTo>
                    <a:pt x="3383635" y="2685554"/>
                  </a:lnTo>
                  <a:close/>
                </a:path>
                <a:path w="7743825" h="4081779">
                  <a:moveTo>
                    <a:pt x="3440938" y="2044001"/>
                  </a:moveTo>
                  <a:lnTo>
                    <a:pt x="3440099" y="2026754"/>
                  </a:lnTo>
                  <a:lnTo>
                    <a:pt x="3439998" y="2024748"/>
                  </a:lnTo>
                  <a:lnTo>
                    <a:pt x="3439884" y="2022208"/>
                  </a:lnTo>
                  <a:lnTo>
                    <a:pt x="3436721" y="2002294"/>
                  </a:lnTo>
                  <a:lnTo>
                    <a:pt x="3431463" y="1984273"/>
                  </a:lnTo>
                  <a:lnTo>
                    <a:pt x="3427692" y="1975993"/>
                  </a:lnTo>
                  <a:lnTo>
                    <a:pt x="3424110" y="1968119"/>
                  </a:lnTo>
                  <a:lnTo>
                    <a:pt x="3392132" y="1930946"/>
                  </a:lnTo>
                  <a:lnTo>
                    <a:pt x="3348012" y="1910765"/>
                  </a:lnTo>
                  <a:lnTo>
                    <a:pt x="3314230" y="1906917"/>
                  </a:lnTo>
                  <a:lnTo>
                    <a:pt x="3298901" y="1907667"/>
                  </a:lnTo>
                  <a:lnTo>
                    <a:pt x="3284042" y="1909876"/>
                  </a:lnTo>
                  <a:lnTo>
                    <a:pt x="3269056" y="1913724"/>
                  </a:lnTo>
                  <a:lnTo>
                    <a:pt x="3269234" y="1913724"/>
                  </a:lnTo>
                  <a:lnTo>
                    <a:pt x="3255721" y="1918728"/>
                  </a:lnTo>
                  <a:lnTo>
                    <a:pt x="3219183" y="1942693"/>
                  </a:lnTo>
                  <a:lnTo>
                    <a:pt x="3192551" y="1978863"/>
                  </a:lnTo>
                  <a:lnTo>
                    <a:pt x="3187331" y="1991385"/>
                  </a:lnTo>
                  <a:lnTo>
                    <a:pt x="3186188" y="1986864"/>
                  </a:lnTo>
                  <a:lnTo>
                    <a:pt x="3168015" y="1948776"/>
                  </a:lnTo>
                  <a:lnTo>
                    <a:pt x="3124720" y="1913724"/>
                  </a:lnTo>
                  <a:lnTo>
                    <a:pt x="3085185" y="1906917"/>
                  </a:lnTo>
                  <a:lnTo>
                    <a:pt x="3071177" y="1907667"/>
                  </a:lnTo>
                  <a:lnTo>
                    <a:pt x="3071901" y="1907667"/>
                  </a:lnTo>
                  <a:lnTo>
                    <a:pt x="3059595" y="1909648"/>
                  </a:lnTo>
                  <a:lnTo>
                    <a:pt x="3023476" y="1923973"/>
                  </a:lnTo>
                  <a:lnTo>
                    <a:pt x="2993212" y="1950593"/>
                  </a:lnTo>
                  <a:lnTo>
                    <a:pt x="2972397" y="1988248"/>
                  </a:lnTo>
                  <a:lnTo>
                    <a:pt x="2970936" y="1925332"/>
                  </a:lnTo>
                  <a:lnTo>
                    <a:pt x="2970860" y="1922119"/>
                  </a:lnTo>
                  <a:lnTo>
                    <a:pt x="2970758" y="1917839"/>
                  </a:lnTo>
                  <a:lnTo>
                    <a:pt x="2970669" y="1913724"/>
                  </a:lnTo>
                  <a:lnTo>
                    <a:pt x="2895866" y="1913724"/>
                  </a:lnTo>
                  <a:lnTo>
                    <a:pt x="2895866" y="2313838"/>
                  </a:lnTo>
                  <a:lnTo>
                    <a:pt x="2974606" y="2313838"/>
                  </a:lnTo>
                  <a:lnTo>
                    <a:pt x="2974606" y="2065108"/>
                  </a:lnTo>
                  <a:lnTo>
                    <a:pt x="2975267" y="2051862"/>
                  </a:lnTo>
                  <a:lnTo>
                    <a:pt x="2991980" y="2006930"/>
                  </a:lnTo>
                  <a:lnTo>
                    <a:pt x="3025292" y="1981835"/>
                  </a:lnTo>
                  <a:lnTo>
                    <a:pt x="3056559" y="1975993"/>
                  </a:lnTo>
                  <a:lnTo>
                    <a:pt x="3071774" y="1977199"/>
                  </a:lnTo>
                  <a:lnTo>
                    <a:pt x="3108985" y="1995322"/>
                  </a:lnTo>
                  <a:lnTo>
                    <a:pt x="3128276" y="2031555"/>
                  </a:lnTo>
                  <a:lnTo>
                    <a:pt x="3129559" y="2313838"/>
                  </a:lnTo>
                  <a:lnTo>
                    <a:pt x="3207220" y="2313838"/>
                  </a:lnTo>
                  <a:lnTo>
                    <a:pt x="3207220" y="2057590"/>
                  </a:lnTo>
                  <a:lnTo>
                    <a:pt x="3207778" y="2046859"/>
                  </a:lnTo>
                  <a:lnTo>
                    <a:pt x="3220516" y="2009279"/>
                  </a:lnTo>
                  <a:lnTo>
                    <a:pt x="3222231" y="2006473"/>
                  </a:lnTo>
                  <a:lnTo>
                    <a:pt x="3253816" y="1981835"/>
                  </a:lnTo>
                  <a:lnTo>
                    <a:pt x="3287026" y="1975993"/>
                  </a:lnTo>
                  <a:lnTo>
                    <a:pt x="3302927" y="1977199"/>
                  </a:lnTo>
                  <a:lnTo>
                    <a:pt x="3302114" y="1977199"/>
                  </a:lnTo>
                  <a:lnTo>
                    <a:pt x="3315449" y="1980463"/>
                  </a:lnTo>
                  <a:lnTo>
                    <a:pt x="3349612" y="2004225"/>
                  </a:lnTo>
                  <a:lnTo>
                    <a:pt x="3362147" y="2051177"/>
                  </a:lnTo>
                  <a:lnTo>
                    <a:pt x="3362198" y="2313838"/>
                  </a:lnTo>
                  <a:lnTo>
                    <a:pt x="3440938" y="2313838"/>
                  </a:lnTo>
                  <a:lnTo>
                    <a:pt x="3440938" y="2044001"/>
                  </a:lnTo>
                  <a:close/>
                </a:path>
                <a:path w="7743825" h="4081779">
                  <a:moveTo>
                    <a:pt x="3452711" y="1230287"/>
                  </a:moveTo>
                  <a:lnTo>
                    <a:pt x="3452304" y="1218844"/>
                  </a:lnTo>
                  <a:lnTo>
                    <a:pt x="3451999" y="1210246"/>
                  </a:lnTo>
                  <a:lnTo>
                    <a:pt x="3451885" y="1207236"/>
                  </a:lnTo>
                  <a:lnTo>
                    <a:pt x="3451783" y="1204112"/>
                  </a:lnTo>
                  <a:lnTo>
                    <a:pt x="3451250" y="1199515"/>
                  </a:lnTo>
                  <a:lnTo>
                    <a:pt x="3449040" y="1180312"/>
                  </a:lnTo>
                  <a:lnTo>
                    <a:pt x="3437864" y="1137780"/>
                  </a:lnTo>
                  <a:lnTo>
                    <a:pt x="3420453" y="1103350"/>
                  </a:lnTo>
                  <a:lnTo>
                    <a:pt x="3413836" y="1094295"/>
                  </a:lnTo>
                  <a:lnTo>
                    <a:pt x="3409645" y="1088555"/>
                  </a:lnTo>
                  <a:lnTo>
                    <a:pt x="3397605" y="1075677"/>
                  </a:lnTo>
                  <a:lnTo>
                    <a:pt x="3384486" y="1064488"/>
                  </a:lnTo>
                  <a:lnTo>
                    <a:pt x="3374491" y="1057592"/>
                  </a:lnTo>
                  <a:lnTo>
                    <a:pt x="3374491" y="1199515"/>
                  </a:lnTo>
                  <a:lnTo>
                    <a:pt x="3169450" y="1199515"/>
                  </a:lnTo>
                  <a:lnTo>
                    <a:pt x="3169678" y="1194981"/>
                  </a:lnTo>
                  <a:lnTo>
                    <a:pt x="3171990" y="1180312"/>
                  </a:lnTo>
                  <a:lnTo>
                    <a:pt x="3175851" y="1166266"/>
                  </a:lnTo>
                  <a:lnTo>
                    <a:pt x="3181172" y="1153007"/>
                  </a:lnTo>
                  <a:lnTo>
                    <a:pt x="3181248" y="1152817"/>
                  </a:lnTo>
                  <a:lnTo>
                    <a:pt x="3206115" y="1119085"/>
                  </a:lnTo>
                  <a:lnTo>
                    <a:pt x="3243249" y="1098321"/>
                  </a:lnTo>
                  <a:lnTo>
                    <a:pt x="3274123" y="1094295"/>
                  </a:lnTo>
                  <a:lnTo>
                    <a:pt x="3290595" y="1095298"/>
                  </a:lnTo>
                  <a:lnTo>
                    <a:pt x="3290341" y="1095298"/>
                  </a:lnTo>
                  <a:lnTo>
                    <a:pt x="3305378" y="1098321"/>
                  </a:lnTo>
                  <a:lnTo>
                    <a:pt x="3305175" y="1098321"/>
                  </a:lnTo>
                  <a:lnTo>
                    <a:pt x="3318319" y="1103198"/>
                  </a:lnTo>
                  <a:lnTo>
                    <a:pt x="3330130" y="1110043"/>
                  </a:lnTo>
                  <a:lnTo>
                    <a:pt x="3357549" y="1140612"/>
                  </a:lnTo>
                  <a:lnTo>
                    <a:pt x="3372535" y="1184173"/>
                  </a:lnTo>
                  <a:lnTo>
                    <a:pt x="3374491" y="1199515"/>
                  </a:lnTo>
                  <a:lnTo>
                    <a:pt x="3374491" y="1057592"/>
                  </a:lnTo>
                  <a:lnTo>
                    <a:pt x="3340328" y="1040422"/>
                  </a:lnTo>
                  <a:lnTo>
                    <a:pt x="3291141" y="1029855"/>
                  </a:lnTo>
                  <a:lnTo>
                    <a:pt x="3274123" y="1029144"/>
                  </a:lnTo>
                  <a:lnTo>
                    <a:pt x="3247098" y="1030795"/>
                  </a:lnTo>
                  <a:lnTo>
                    <a:pt x="3198431" y="1043952"/>
                  </a:lnTo>
                  <a:lnTo>
                    <a:pt x="3157194" y="1069898"/>
                  </a:lnTo>
                  <a:lnTo>
                    <a:pt x="3125063" y="1106487"/>
                  </a:lnTo>
                  <a:lnTo>
                    <a:pt x="3102673" y="1152817"/>
                  </a:lnTo>
                  <a:lnTo>
                    <a:pt x="3102584" y="1153007"/>
                  </a:lnTo>
                  <a:lnTo>
                    <a:pt x="3095485" y="1179207"/>
                  </a:lnTo>
                  <a:lnTo>
                    <a:pt x="3091230" y="1207236"/>
                  </a:lnTo>
                  <a:lnTo>
                    <a:pt x="3089808" y="1237094"/>
                  </a:lnTo>
                  <a:lnTo>
                    <a:pt x="3091256" y="1267218"/>
                  </a:lnTo>
                  <a:lnTo>
                    <a:pt x="3102800" y="1321435"/>
                  </a:lnTo>
                  <a:lnTo>
                    <a:pt x="3125711" y="1367370"/>
                  </a:lnTo>
                  <a:lnTo>
                    <a:pt x="3158693" y="1403108"/>
                  </a:lnTo>
                  <a:lnTo>
                    <a:pt x="3201403" y="1428229"/>
                  </a:lnTo>
                  <a:lnTo>
                    <a:pt x="3252406" y="1440929"/>
                  </a:lnTo>
                  <a:lnTo>
                    <a:pt x="3280918" y="1442516"/>
                  </a:lnTo>
                  <a:lnTo>
                    <a:pt x="3301822" y="1441704"/>
                  </a:lnTo>
                  <a:lnTo>
                    <a:pt x="3340214" y="1435163"/>
                  </a:lnTo>
                  <a:lnTo>
                    <a:pt x="3388741" y="1413751"/>
                  </a:lnTo>
                  <a:lnTo>
                    <a:pt x="3424783" y="1380515"/>
                  </a:lnTo>
                  <a:lnTo>
                    <a:pt x="3426904" y="1377378"/>
                  </a:lnTo>
                  <a:lnTo>
                    <a:pt x="3433699" y="1367370"/>
                  </a:lnTo>
                  <a:lnTo>
                    <a:pt x="3440976" y="1353324"/>
                  </a:lnTo>
                  <a:lnTo>
                    <a:pt x="3446627" y="1338376"/>
                  </a:lnTo>
                  <a:lnTo>
                    <a:pt x="3372548" y="1320838"/>
                  </a:lnTo>
                  <a:lnTo>
                    <a:pt x="3368751" y="1329778"/>
                  </a:lnTo>
                  <a:lnTo>
                    <a:pt x="3364179" y="1337970"/>
                  </a:lnTo>
                  <a:lnTo>
                    <a:pt x="3330371" y="1367586"/>
                  </a:lnTo>
                  <a:lnTo>
                    <a:pt x="3292462" y="1376984"/>
                  </a:lnTo>
                  <a:lnTo>
                    <a:pt x="3281629" y="1377378"/>
                  </a:lnTo>
                  <a:lnTo>
                    <a:pt x="3265322" y="1376476"/>
                  </a:lnTo>
                  <a:lnTo>
                    <a:pt x="3250615" y="1373860"/>
                  </a:lnTo>
                  <a:lnTo>
                    <a:pt x="3250361" y="1373860"/>
                  </a:lnTo>
                  <a:lnTo>
                    <a:pt x="3210585" y="1354772"/>
                  </a:lnTo>
                  <a:lnTo>
                    <a:pt x="3183039" y="1319936"/>
                  </a:lnTo>
                  <a:lnTo>
                    <a:pt x="3169793" y="1270114"/>
                  </a:lnTo>
                  <a:lnTo>
                    <a:pt x="3169259" y="1258201"/>
                  </a:lnTo>
                  <a:lnTo>
                    <a:pt x="3452711" y="1258201"/>
                  </a:lnTo>
                  <a:lnTo>
                    <a:pt x="3452711" y="1230287"/>
                  </a:lnTo>
                  <a:close/>
                </a:path>
                <a:path w="7743825" h="4081779">
                  <a:moveTo>
                    <a:pt x="3723246" y="2789694"/>
                  </a:moveTo>
                  <a:lnTo>
                    <a:pt x="3718953" y="2788983"/>
                  </a:lnTo>
                  <a:lnTo>
                    <a:pt x="3713581" y="2788450"/>
                  </a:lnTo>
                  <a:lnTo>
                    <a:pt x="3700703" y="2787726"/>
                  </a:lnTo>
                  <a:lnTo>
                    <a:pt x="3689959" y="2787548"/>
                  </a:lnTo>
                  <a:lnTo>
                    <a:pt x="3672890" y="2788704"/>
                  </a:lnTo>
                  <a:lnTo>
                    <a:pt x="3627336" y="2806166"/>
                  </a:lnTo>
                  <a:lnTo>
                    <a:pt x="3595255" y="2842120"/>
                  </a:lnTo>
                  <a:lnTo>
                    <a:pt x="3588677" y="2857690"/>
                  </a:lnTo>
                  <a:lnTo>
                    <a:pt x="3584384" y="2857690"/>
                  </a:lnTo>
                  <a:lnTo>
                    <a:pt x="3584384" y="2793276"/>
                  </a:lnTo>
                  <a:lnTo>
                    <a:pt x="3508159" y="2793276"/>
                  </a:lnTo>
                  <a:lnTo>
                    <a:pt x="3508159" y="3193402"/>
                  </a:lnTo>
                  <a:lnTo>
                    <a:pt x="3586899" y="3193402"/>
                  </a:lnTo>
                  <a:lnTo>
                    <a:pt x="3586899" y="2950387"/>
                  </a:lnTo>
                  <a:lnTo>
                    <a:pt x="3587661" y="2937535"/>
                  </a:lnTo>
                  <a:lnTo>
                    <a:pt x="3605746" y="2894126"/>
                  </a:lnTo>
                  <a:lnTo>
                    <a:pt x="3644315" y="2866999"/>
                  </a:lnTo>
                  <a:lnTo>
                    <a:pt x="3682085" y="2860560"/>
                  </a:lnTo>
                  <a:lnTo>
                    <a:pt x="3690442" y="2860560"/>
                  </a:lnTo>
                  <a:lnTo>
                    <a:pt x="3698671" y="2861043"/>
                  </a:lnTo>
                  <a:lnTo>
                    <a:pt x="3714889" y="2862948"/>
                  </a:lnTo>
                  <a:lnTo>
                    <a:pt x="3720388" y="2863900"/>
                  </a:lnTo>
                  <a:lnTo>
                    <a:pt x="3723246" y="2864853"/>
                  </a:lnTo>
                  <a:lnTo>
                    <a:pt x="3723246" y="2789694"/>
                  </a:lnTo>
                  <a:close/>
                </a:path>
                <a:path w="7743825" h="4081779">
                  <a:moveTo>
                    <a:pt x="3787038" y="284886"/>
                  </a:moveTo>
                  <a:lnTo>
                    <a:pt x="3786213" y="267652"/>
                  </a:lnTo>
                  <a:lnTo>
                    <a:pt x="3786111" y="265633"/>
                  </a:lnTo>
                  <a:lnTo>
                    <a:pt x="3785984" y="263105"/>
                  </a:lnTo>
                  <a:lnTo>
                    <a:pt x="3777577" y="225158"/>
                  </a:lnTo>
                  <a:lnTo>
                    <a:pt x="3750399" y="182346"/>
                  </a:lnTo>
                  <a:lnTo>
                    <a:pt x="3709759" y="156464"/>
                  </a:lnTo>
                  <a:lnTo>
                    <a:pt x="3660343" y="147815"/>
                  </a:lnTo>
                  <a:lnTo>
                    <a:pt x="3645014" y="148551"/>
                  </a:lnTo>
                  <a:lnTo>
                    <a:pt x="3630142" y="150761"/>
                  </a:lnTo>
                  <a:lnTo>
                    <a:pt x="3615156" y="154609"/>
                  </a:lnTo>
                  <a:lnTo>
                    <a:pt x="3615347" y="154609"/>
                  </a:lnTo>
                  <a:lnTo>
                    <a:pt x="3601834" y="159626"/>
                  </a:lnTo>
                  <a:lnTo>
                    <a:pt x="3565296" y="183578"/>
                  </a:lnTo>
                  <a:lnTo>
                    <a:pt x="3538664" y="219748"/>
                  </a:lnTo>
                  <a:lnTo>
                    <a:pt x="3533432" y="232270"/>
                  </a:lnTo>
                  <a:lnTo>
                    <a:pt x="3532301" y="227761"/>
                  </a:lnTo>
                  <a:lnTo>
                    <a:pt x="3532200" y="227342"/>
                  </a:lnTo>
                  <a:lnTo>
                    <a:pt x="3528072" y="216877"/>
                  </a:lnTo>
                  <a:lnTo>
                    <a:pt x="3524250" y="207175"/>
                  </a:lnTo>
                  <a:lnTo>
                    <a:pt x="3501796" y="174828"/>
                  </a:lnTo>
                  <a:lnTo>
                    <a:pt x="3452076" y="149504"/>
                  </a:lnTo>
                  <a:lnTo>
                    <a:pt x="3431286" y="147815"/>
                  </a:lnTo>
                  <a:lnTo>
                    <a:pt x="3417278" y="148551"/>
                  </a:lnTo>
                  <a:lnTo>
                    <a:pt x="3418001" y="148551"/>
                  </a:lnTo>
                  <a:lnTo>
                    <a:pt x="3405695" y="150545"/>
                  </a:lnTo>
                  <a:lnTo>
                    <a:pt x="3369576" y="164871"/>
                  </a:lnTo>
                  <a:lnTo>
                    <a:pt x="3339312" y="191477"/>
                  </a:lnTo>
                  <a:lnTo>
                    <a:pt x="3318497" y="229133"/>
                  </a:lnTo>
                  <a:lnTo>
                    <a:pt x="3317036" y="166230"/>
                  </a:lnTo>
                  <a:lnTo>
                    <a:pt x="3316960" y="163004"/>
                  </a:lnTo>
                  <a:lnTo>
                    <a:pt x="3316871" y="158724"/>
                  </a:lnTo>
                  <a:lnTo>
                    <a:pt x="3316770" y="154609"/>
                  </a:lnTo>
                  <a:lnTo>
                    <a:pt x="3241967" y="154609"/>
                  </a:lnTo>
                  <a:lnTo>
                    <a:pt x="3241967" y="554736"/>
                  </a:lnTo>
                  <a:lnTo>
                    <a:pt x="3320707" y="554736"/>
                  </a:lnTo>
                  <a:lnTo>
                    <a:pt x="3320707" y="305993"/>
                  </a:lnTo>
                  <a:lnTo>
                    <a:pt x="3321380" y="292747"/>
                  </a:lnTo>
                  <a:lnTo>
                    <a:pt x="3338080" y="247827"/>
                  </a:lnTo>
                  <a:lnTo>
                    <a:pt x="3371392" y="222719"/>
                  </a:lnTo>
                  <a:lnTo>
                    <a:pt x="3402660" y="216877"/>
                  </a:lnTo>
                  <a:lnTo>
                    <a:pt x="3417887" y="218084"/>
                  </a:lnTo>
                  <a:lnTo>
                    <a:pt x="3455085" y="236207"/>
                  </a:lnTo>
                  <a:lnTo>
                    <a:pt x="3474377" y="272453"/>
                  </a:lnTo>
                  <a:lnTo>
                    <a:pt x="3475672" y="554736"/>
                  </a:lnTo>
                  <a:lnTo>
                    <a:pt x="3553333" y="554736"/>
                  </a:lnTo>
                  <a:lnTo>
                    <a:pt x="3553333" y="298475"/>
                  </a:lnTo>
                  <a:lnTo>
                    <a:pt x="3553891" y="287743"/>
                  </a:lnTo>
                  <a:lnTo>
                    <a:pt x="3553930" y="286842"/>
                  </a:lnTo>
                  <a:lnTo>
                    <a:pt x="3566617" y="250164"/>
                  </a:lnTo>
                  <a:lnTo>
                    <a:pt x="3599929" y="222719"/>
                  </a:lnTo>
                  <a:lnTo>
                    <a:pt x="3633139" y="216877"/>
                  </a:lnTo>
                  <a:lnTo>
                    <a:pt x="3649027" y="218084"/>
                  </a:lnTo>
                  <a:lnTo>
                    <a:pt x="3648214" y="218084"/>
                  </a:lnTo>
                  <a:lnTo>
                    <a:pt x="3661549" y="221361"/>
                  </a:lnTo>
                  <a:lnTo>
                    <a:pt x="3695712" y="245110"/>
                  </a:lnTo>
                  <a:lnTo>
                    <a:pt x="3708247" y="292074"/>
                  </a:lnTo>
                  <a:lnTo>
                    <a:pt x="3708298" y="554736"/>
                  </a:lnTo>
                  <a:lnTo>
                    <a:pt x="3787038" y="554736"/>
                  </a:lnTo>
                  <a:lnTo>
                    <a:pt x="3787038" y="284886"/>
                  </a:lnTo>
                  <a:close/>
                </a:path>
                <a:path w="7743825" h="4081779">
                  <a:moveTo>
                    <a:pt x="3876789" y="1317967"/>
                  </a:moveTo>
                  <a:lnTo>
                    <a:pt x="3870071" y="1279855"/>
                  </a:lnTo>
                  <a:lnTo>
                    <a:pt x="3834727" y="1236738"/>
                  </a:lnTo>
                  <a:lnTo>
                    <a:pt x="3793579" y="1217053"/>
                  </a:lnTo>
                  <a:lnTo>
                    <a:pt x="3703218" y="1195578"/>
                  </a:lnTo>
                  <a:lnTo>
                    <a:pt x="3687902" y="1191514"/>
                  </a:lnTo>
                  <a:lnTo>
                    <a:pt x="3649446" y="1169060"/>
                  </a:lnTo>
                  <a:lnTo>
                    <a:pt x="3641293" y="1143330"/>
                  </a:lnTo>
                  <a:lnTo>
                    <a:pt x="3642664" y="1132547"/>
                  </a:lnTo>
                  <a:lnTo>
                    <a:pt x="3674707" y="1099680"/>
                  </a:lnTo>
                  <a:lnTo>
                    <a:pt x="3717531" y="1091425"/>
                  </a:lnTo>
                  <a:lnTo>
                    <a:pt x="3734193" y="1092428"/>
                  </a:lnTo>
                  <a:lnTo>
                    <a:pt x="3771569" y="1107351"/>
                  </a:lnTo>
                  <a:lnTo>
                    <a:pt x="3797693" y="1144397"/>
                  </a:lnTo>
                  <a:lnTo>
                    <a:pt x="3868204" y="1129017"/>
                  </a:lnTo>
                  <a:lnTo>
                    <a:pt x="3849713" y="1088478"/>
                  </a:lnTo>
                  <a:lnTo>
                    <a:pt x="3818763" y="1056716"/>
                  </a:lnTo>
                  <a:lnTo>
                    <a:pt x="3774719" y="1036205"/>
                  </a:lnTo>
                  <a:lnTo>
                    <a:pt x="3716820" y="1029144"/>
                  </a:lnTo>
                  <a:lnTo>
                    <a:pt x="3694747" y="1030084"/>
                  </a:lnTo>
                  <a:lnTo>
                    <a:pt x="3654666" y="1037513"/>
                  </a:lnTo>
                  <a:lnTo>
                    <a:pt x="3605593" y="1061859"/>
                  </a:lnTo>
                  <a:lnTo>
                    <a:pt x="3573119" y="1099680"/>
                  </a:lnTo>
                  <a:lnTo>
                    <a:pt x="3561842" y="1148334"/>
                  </a:lnTo>
                  <a:lnTo>
                    <a:pt x="3563543" y="1168844"/>
                  </a:lnTo>
                  <a:lnTo>
                    <a:pt x="3589032" y="1218844"/>
                  </a:lnTo>
                  <a:lnTo>
                    <a:pt x="3623399" y="1242644"/>
                  </a:lnTo>
                  <a:lnTo>
                    <a:pt x="3672078" y="1258925"/>
                  </a:lnTo>
                  <a:lnTo>
                    <a:pt x="3739362" y="1274318"/>
                  </a:lnTo>
                  <a:lnTo>
                    <a:pt x="3752748" y="1277759"/>
                  </a:lnTo>
                  <a:lnTo>
                    <a:pt x="3787787" y="1299616"/>
                  </a:lnTo>
                  <a:lnTo>
                    <a:pt x="3795547" y="1324775"/>
                  </a:lnTo>
                  <a:lnTo>
                    <a:pt x="3794137" y="1335481"/>
                  </a:lnTo>
                  <a:lnTo>
                    <a:pt x="3760762" y="1369860"/>
                  </a:lnTo>
                  <a:lnTo>
                    <a:pt x="3712514" y="1378813"/>
                  </a:lnTo>
                  <a:lnTo>
                    <a:pt x="3695916" y="1377873"/>
                  </a:lnTo>
                  <a:lnTo>
                    <a:pt x="3655250" y="1363776"/>
                  </a:lnTo>
                  <a:lnTo>
                    <a:pt x="3629482" y="1332179"/>
                  </a:lnTo>
                  <a:lnTo>
                    <a:pt x="3624465" y="1317612"/>
                  </a:lnTo>
                  <a:lnTo>
                    <a:pt x="3550386" y="1333004"/>
                  </a:lnTo>
                  <a:lnTo>
                    <a:pt x="3569284" y="1380020"/>
                  </a:lnTo>
                  <a:lnTo>
                    <a:pt x="3603891" y="1414475"/>
                  </a:lnTo>
                  <a:lnTo>
                    <a:pt x="3652177" y="1435468"/>
                  </a:lnTo>
                  <a:lnTo>
                    <a:pt x="3690734" y="1441742"/>
                  </a:lnTo>
                  <a:lnTo>
                    <a:pt x="3711803" y="1442516"/>
                  </a:lnTo>
                  <a:lnTo>
                    <a:pt x="3735565" y="1441526"/>
                  </a:lnTo>
                  <a:lnTo>
                    <a:pt x="3778605" y="1433563"/>
                  </a:lnTo>
                  <a:lnTo>
                    <a:pt x="3815384" y="1417866"/>
                  </a:lnTo>
                  <a:lnTo>
                    <a:pt x="3855847" y="1382572"/>
                  </a:lnTo>
                  <a:lnTo>
                    <a:pt x="3875481" y="1335697"/>
                  </a:lnTo>
                  <a:lnTo>
                    <a:pt x="3876789" y="1317967"/>
                  </a:lnTo>
                  <a:close/>
                </a:path>
                <a:path w="7743825" h="4081779">
                  <a:moveTo>
                    <a:pt x="3931564" y="2115934"/>
                  </a:moveTo>
                  <a:lnTo>
                    <a:pt x="3925747" y="2057552"/>
                  </a:lnTo>
                  <a:lnTo>
                    <a:pt x="3908298" y="2006942"/>
                  </a:lnTo>
                  <a:lnTo>
                    <a:pt x="3887978" y="1975269"/>
                  </a:lnTo>
                  <a:lnTo>
                    <a:pt x="3880345" y="1965477"/>
                  </a:lnTo>
                  <a:lnTo>
                    <a:pt x="3862844" y="1948675"/>
                  </a:lnTo>
                  <a:lnTo>
                    <a:pt x="3851757" y="1940750"/>
                  </a:lnTo>
                  <a:lnTo>
                    <a:pt x="3851757" y="2115934"/>
                  </a:lnTo>
                  <a:lnTo>
                    <a:pt x="3851033" y="2134501"/>
                  </a:lnTo>
                  <a:lnTo>
                    <a:pt x="3840124" y="2185543"/>
                  </a:lnTo>
                  <a:lnTo>
                    <a:pt x="3815829" y="2226005"/>
                  </a:lnTo>
                  <a:lnTo>
                    <a:pt x="3777716" y="2250719"/>
                  </a:lnTo>
                  <a:lnTo>
                    <a:pt x="3744391" y="2255507"/>
                  </a:lnTo>
                  <a:lnTo>
                    <a:pt x="3727094" y="2254313"/>
                  </a:lnTo>
                  <a:lnTo>
                    <a:pt x="3684625" y="2236355"/>
                  </a:lnTo>
                  <a:lnTo>
                    <a:pt x="3655936" y="2200592"/>
                  </a:lnTo>
                  <a:lnTo>
                    <a:pt x="3640645" y="2152294"/>
                  </a:lnTo>
                  <a:lnTo>
                    <a:pt x="3637737" y="2115934"/>
                  </a:lnTo>
                  <a:lnTo>
                    <a:pt x="3638461" y="2097176"/>
                  </a:lnTo>
                  <a:lnTo>
                    <a:pt x="3640620" y="2079205"/>
                  </a:lnTo>
                  <a:lnTo>
                    <a:pt x="3640645" y="2078977"/>
                  </a:lnTo>
                  <a:lnTo>
                    <a:pt x="3655885" y="2030399"/>
                  </a:lnTo>
                  <a:lnTo>
                    <a:pt x="3684625" y="1994420"/>
                  </a:lnTo>
                  <a:lnTo>
                    <a:pt x="3727094" y="1976475"/>
                  </a:lnTo>
                  <a:lnTo>
                    <a:pt x="3744391" y="1975269"/>
                  </a:lnTo>
                  <a:lnTo>
                    <a:pt x="3761854" y="1976475"/>
                  </a:lnTo>
                  <a:lnTo>
                    <a:pt x="3804691" y="1994420"/>
                  </a:lnTo>
                  <a:lnTo>
                    <a:pt x="3833545" y="2030399"/>
                  </a:lnTo>
                  <a:lnTo>
                    <a:pt x="3845141" y="2061781"/>
                  </a:lnTo>
                  <a:lnTo>
                    <a:pt x="3845217" y="2062010"/>
                  </a:lnTo>
                  <a:lnTo>
                    <a:pt x="3848798" y="2078977"/>
                  </a:lnTo>
                  <a:lnTo>
                    <a:pt x="3848849" y="2079205"/>
                  </a:lnTo>
                  <a:lnTo>
                    <a:pt x="3851008" y="2097024"/>
                  </a:lnTo>
                  <a:lnTo>
                    <a:pt x="3851757" y="1940750"/>
                  </a:lnTo>
                  <a:lnTo>
                    <a:pt x="3797312" y="1915147"/>
                  </a:lnTo>
                  <a:lnTo>
                    <a:pt x="3744391" y="1908708"/>
                  </a:lnTo>
                  <a:lnTo>
                    <a:pt x="3717175" y="1910321"/>
                  </a:lnTo>
                  <a:lnTo>
                    <a:pt x="3668064" y="1923199"/>
                  </a:lnTo>
                  <a:lnTo>
                    <a:pt x="3626294" y="1948675"/>
                  </a:lnTo>
                  <a:lnTo>
                    <a:pt x="3593642" y="1984908"/>
                  </a:lnTo>
                  <a:lnTo>
                    <a:pt x="3570655" y="2031276"/>
                  </a:lnTo>
                  <a:lnTo>
                    <a:pt x="3559022" y="2085771"/>
                  </a:lnTo>
                  <a:lnTo>
                    <a:pt x="3557574" y="2115934"/>
                  </a:lnTo>
                  <a:lnTo>
                    <a:pt x="3559022" y="2145766"/>
                  </a:lnTo>
                  <a:lnTo>
                    <a:pt x="3570655" y="2199805"/>
                  </a:lnTo>
                  <a:lnTo>
                    <a:pt x="3593642" y="2245982"/>
                  </a:lnTo>
                  <a:lnTo>
                    <a:pt x="3626294" y="2282126"/>
                  </a:lnTo>
                  <a:lnTo>
                    <a:pt x="3668064" y="2307577"/>
                  </a:lnTo>
                  <a:lnTo>
                    <a:pt x="3717175" y="2320455"/>
                  </a:lnTo>
                  <a:lnTo>
                    <a:pt x="3744391" y="2322068"/>
                  </a:lnTo>
                  <a:lnTo>
                    <a:pt x="3771760" y="2320455"/>
                  </a:lnTo>
                  <a:lnTo>
                    <a:pt x="3821061" y="2307577"/>
                  </a:lnTo>
                  <a:lnTo>
                    <a:pt x="3862844" y="2282126"/>
                  </a:lnTo>
                  <a:lnTo>
                    <a:pt x="3888041" y="2255507"/>
                  </a:lnTo>
                  <a:lnTo>
                    <a:pt x="3895496" y="2245982"/>
                  </a:lnTo>
                  <a:lnTo>
                    <a:pt x="3908298" y="2224011"/>
                  </a:lnTo>
                  <a:lnTo>
                    <a:pt x="3918483" y="2199805"/>
                  </a:lnTo>
                  <a:lnTo>
                    <a:pt x="3925747" y="2173732"/>
                  </a:lnTo>
                  <a:lnTo>
                    <a:pt x="3930116" y="2145766"/>
                  </a:lnTo>
                  <a:lnTo>
                    <a:pt x="3931564" y="2115934"/>
                  </a:lnTo>
                  <a:close/>
                </a:path>
                <a:path w="7743825" h="4081779">
                  <a:moveTo>
                    <a:pt x="4001033" y="154609"/>
                  </a:moveTo>
                  <a:lnTo>
                    <a:pt x="3922293" y="154609"/>
                  </a:lnTo>
                  <a:lnTo>
                    <a:pt x="3922293" y="554736"/>
                  </a:lnTo>
                  <a:lnTo>
                    <a:pt x="4001033" y="554736"/>
                  </a:lnTo>
                  <a:lnTo>
                    <a:pt x="4001033" y="154609"/>
                  </a:lnTo>
                  <a:close/>
                </a:path>
                <a:path w="7743825" h="4081779">
                  <a:moveTo>
                    <a:pt x="4011765" y="46888"/>
                  </a:moveTo>
                  <a:lnTo>
                    <a:pt x="3989400" y="7658"/>
                  </a:lnTo>
                  <a:lnTo>
                    <a:pt x="3962019" y="0"/>
                  </a:lnTo>
                  <a:lnTo>
                    <a:pt x="3952189" y="850"/>
                  </a:lnTo>
                  <a:lnTo>
                    <a:pt x="3916261" y="28727"/>
                  </a:lnTo>
                  <a:lnTo>
                    <a:pt x="3912641" y="46888"/>
                  </a:lnTo>
                  <a:lnTo>
                    <a:pt x="3913543" y="56057"/>
                  </a:lnTo>
                  <a:lnTo>
                    <a:pt x="3943261" y="90017"/>
                  </a:lnTo>
                  <a:lnTo>
                    <a:pt x="3962019" y="93408"/>
                  </a:lnTo>
                  <a:lnTo>
                    <a:pt x="3971861" y="92557"/>
                  </a:lnTo>
                  <a:lnTo>
                    <a:pt x="4008094" y="64782"/>
                  </a:lnTo>
                  <a:lnTo>
                    <a:pt x="4011765" y="46888"/>
                  </a:lnTo>
                  <a:close/>
                </a:path>
                <a:path w="7743825" h="4081779">
                  <a:moveTo>
                    <a:pt x="4174515" y="1431417"/>
                  </a:moveTo>
                  <a:lnTo>
                    <a:pt x="4161510" y="1372730"/>
                  </a:lnTo>
                  <a:lnTo>
                    <a:pt x="4160558" y="1368437"/>
                  </a:lnTo>
                  <a:lnTo>
                    <a:pt x="4155783" y="1369390"/>
                  </a:lnTo>
                  <a:lnTo>
                    <a:pt x="4150055" y="1370342"/>
                  </a:lnTo>
                  <a:lnTo>
                    <a:pt x="4136694" y="1372247"/>
                  </a:lnTo>
                  <a:lnTo>
                    <a:pt x="4131335" y="1372730"/>
                  </a:lnTo>
                  <a:lnTo>
                    <a:pt x="4127271" y="1372730"/>
                  </a:lnTo>
                  <a:lnTo>
                    <a:pt x="4089349" y="1355026"/>
                  </a:lnTo>
                  <a:lnTo>
                    <a:pt x="4083621" y="1326197"/>
                  </a:lnTo>
                  <a:lnTo>
                    <a:pt x="4083621" y="1098232"/>
                  </a:lnTo>
                  <a:lnTo>
                    <a:pt x="4163428" y="1098232"/>
                  </a:lnTo>
                  <a:lnTo>
                    <a:pt x="4163428" y="1034173"/>
                  </a:lnTo>
                  <a:lnTo>
                    <a:pt x="4083621" y="1034173"/>
                  </a:lnTo>
                  <a:lnTo>
                    <a:pt x="4083621" y="938961"/>
                  </a:lnTo>
                  <a:lnTo>
                    <a:pt x="4004881" y="938961"/>
                  </a:lnTo>
                  <a:lnTo>
                    <a:pt x="4004881" y="1034173"/>
                  </a:lnTo>
                  <a:lnTo>
                    <a:pt x="3946550" y="1034173"/>
                  </a:lnTo>
                  <a:lnTo>
                    <a:pt x="3946550" y="1098232"/>
                  </a:lnTo>
                  <a:lnTo>
                    <a:pt x="4004881" y="1098232"/>
                  </a:lnTo>
                  <a:lnTo>
                    <a:pt x="4004881" y="1332649"/>
                  </a:lnTo>
                  <a:lnTo>
                    <a:pt x="4006634" y="1355026"/>
                  </a:lnTo>
                  <a:lnTo>
                    <a:pt x="4021785" y="1396098"/>
                  </a:lnTo>
                  <a:lnTo>
                    <a:pt x="4051490" y="1423847"/>
                  </a:lnTo>
                  <a:lnTo>
                    <a:pt x="4093730" y="1437894"/>
                  </a:lnTo>
                  <a:lnTo>
                    <a:pt x="4119410" y="1439659"/>
                  </a:lnTo>
                  <a:lnTo>
                    <a:pt x="4124058" y="1439659"/>
                  </a:lnTo>
                  <a:lnTo>
                    <a:pt x="4168140" y="1433423"/>
                  </a:lnTo>
                  <a:lnTo>
                    <a:pt x="4174515" y="1431417"/>
                  </a:lnTo>
                  <a:close/>
                </a:path>
                <a:path w="7743825" h="4081779">
                  <a:moveTo>
                    <a:pt x="4355947" y="2927845"/>
                  </a:moveTo>
                  <a:lnTo>
                    <a:pt x="4352188" y="2888297"/>
                  </a:lnTo>
                  <a:lnTo>
                    <a:pt x="4337977" y="2852331"/>
                  </a:lnTo>
                  <a:lnTo>
                    <a:pt x="4332833" y="2844139"/>
                  </a:lnTo>
                  <a:lnTo>
                    <a:pt x="4301909" y="2814751"/>
                  </a:lnTo>
                  <a:lnTo>
                    <a:pt x="4277563" y="2802255"/>
                  </a:lnTo>
                  <a:lnTo>
                    <a:pt x="4277563" y="2997987"/>
                  </a:lnTo>
                  <a:lnTo>
                    <a:pt x="4277550" y="3049346"/>
                  </a:lnTo>
                  <a:lnTo>
                    <a:pt x="4265396" y="3093186"/>
                  </a:lnTo>
                  <a:lnTo>
                    <a:pt x="4230319" y="3126473"/>
                  </a:lnTo>
                  <a:lnTo>
                    <a:pt x="4190733" y="3138220"/>
                  </a:lnTo>
                  <a:lnTo>
                    <a:pt x="4175201" y="3138995"/>
                  </a:lnTo>
                  <a:lnTo>
                    <a:pt x="4165689" y="3138640"/>
                  </a:lnTo>
                  <a:lnTo>
                    <a:pt x="4164838" y="3138640"/>
                  </a:lnTo>
                  <a:lnTo>
                    <a:pt x="4121112" y="3124504"/>
                  </a:lnTo>
                  <a:lnTo>
                    <a:pt x="4100309" y="3090481"/>
                  </a:lnTo>
                  <a:lnTo>
                    <a:pt x="4099763" y="3080308"/>
                  </a:lnTo>
                  <a:lnTo>
                    <a:pt x="4100347" y="3071812"/>
                  </a:lnTo>
                  <a:lnTo>
                    <a:pt x="4123398" y="3037001"/>
                  </a:lnTo>
                  <a:lnTo>
                    <a:pt x="4159326" y="3022955"/>
                  </a:lnTo>
                  <a:lnTo>
                    <a:pt x="4211421" y="3015297"/>
                  </a:lnTo>
                  <a:lnTo>
                    <a:pt x="4218775" y="3014230"/>
                  </a:lnTo>
                  <a:lnTo>
                    <a:pt x="4261282" y="3005683"/>
                  </a:lnTo>
                  <a:lnTo>
                    <a:pt x="4277563" y="2997987"/>
                  </a:lnTo>
                  <a:lnTo>
                    <a:pt x="4277563" y="2802255"/>
                  </a:lnTo>
                  <a:lnTo>
                    <a:pt x="4237304" y="2791485"/>
                  </a:lnTo>
                  <a:lnTo>
                    <a:pt x="4199178" y="2788259"/>
                  </a:lnTo>
                  <a:lnTo>
                    <a:pt x="4181779" y="2788894"/>
                  </a:lnTo>
                  <a:lnTo>
                    <a:pt x="4164647" y="2790774"/>
                  </a:lnTo>
                  <a:lnTo>
                    <a:pt x="4147286" y="2793987"/>
                  </a:lnTo>
                  <a:lnTo>
                    <a:pt x="4147439" y="2793987"/>
                  </a:lnTo>
                  <a:lnTo>
                    <a:pt x="4131183" y="2798280"/>
                  </a:lnTo>
                  <a:lnTo>
                    <a:pt x="4086021" y="2819958"/>
                  </a:lnTo>
                  <a:lnTo>
                    <a:pt x="4050385" y="2855468"/>
                  </a:lnTo>
                  <a:lnTo>
                    <a:pt x="4033837" y="2887764"/>
                  </a:lnTo>
                  <a:lnTo>
                    <a:pt x="4107916" y="2907093"/>
                  </a:lnTo>
                  <a:lnTo>
                    <a:pt x="4111155" y="2900349"/>
                  </a:lnTo>
                  <a:lnTo>
                    <a:pt x="4115117" y="2893758"/>
                  </a:lnTo>
                  <a:lnTo>
                    <a:pt x="4146753" y="2864688"/>
                  </a:lnTo>
                  <a:lnTo>
                    <a:pt x="4164977" y="2857055"/>
                  </a:lnTo>
                  <a:lnTo>
                    <a:pt x="4164685" y="2857055"/>
                  </a:lnTo>
                  <a:lnTo>
                    <a:pt x="4175925" y="2854426"/>
                  </a:lnTo>
                  <a:lnTo>
                    <a:pt x="4175607" y="2854426"/>
                  </a:lnTo>
                  <a:lnTo>
                    <a:pt x="4187825" y="2852851"/>
                  </a:lnTo>
                  <a:lnTo>
                    <a:pt x="4187431" y="2852851"/>
                  </a:lnTo>
                  <a:lnTo>
                    <a:pt x="4200614" y="2852331"/>
                  </a:lnTo>
                  <a:lnTo>
                    <a:pt x="4212793" y="2852851"/>
                  </a:lnTo>
                  <a:lnTo>
                    <a:pt x="4250995" y="2865374"/>
                  </a:lnTo>
                  <a:lnTo>
                    <a:pt x="4275061" y="2901721"/>
                  </a:lnTo>
                  <a:lnTo>
                    <a:pt x="4277207" y="2922473"/>
                  </a:lnTo>
                  <a:lnTo>
                    <a:pt x="4277207" y="2933928"/>
                  </a:lnTo>
                  <a:lnTo>
                    <a:pt x="4233900" y="2953791"/>
                  </a:lnTo>
                  <a:lnTo>
                    <a:pt x="4162196" y="2962579"/>
                  </a:lnTo>
                  <a:lnTo>
                    <a:pt x="4148226" y="2964789"/>
                  </a:lnTo>
                  <a:lnTo>
                    <a:pt x="4107256" y="2974060"/>
                  </a:lnTo>
                  <a:lnTo>
                    <a:pt x="4070883" y="2989757"/>
                  </a:lnTo>
                  <a:lnTo>
                    <a:pt x="4035450" y="3024467"/>
                  </a:lnTo>
                  <a:lnTo>
                    <a:pt x="4025709" y="3049168"/>
                  </a:lnTo>
                  <a:lnTo>
                    <a:pt x="4025646" y="3049346"/>
                  </a:lnTo>
                  <a:lnTo>
                    <a:pt x="4023195" y="3064065"/>
                  </a:lnTo>
                  <a:lnTo>
                    <a:pt x="4022382" y="3080308"/>
                  </a:lnTo>
                  <a:lnTo>
                    <a:pt x="4023474" y="3098825"/>
                  </a:lnTo>
                  <a:lnTo>
                    <a:pt x="4040276" y="3146869"/>
                  </a:lnTo>
                  <a:lnTo>
                    <a:pt x="4074376" y="3180321"/>
                  </a:lnTo>
                  <a:lnTo>
                    <a:pt x="4121518" y="3198812"/>
                  </a:lnTo>
                  <a:lnTo>
                    <a:pt x="4157662" y="3202343"/>
                  </a:lnTo>
                  <a:lnTo>
                    <a:pt x="4173385" y="3201759"/>
                  </a:lnTo>
                  <a:lnTo>
                    <a:pt x="4213682" y="3192856"/>
                  </a:lnTo>
                  <a:lnTo>
                    <a:pt x="4252519" y="3168700"/>
                  </a:lnTo>
                  <a:lnTo>
                    <a:pt x="4275772" y="3138640"/>
                  </a:lnTo>
                  <a:lnTo>
                    <a:pt x="4279709" y="3138640"/>
                  </a:lnTo>
                  <a:lnTo>
                    <a:pt x="4279709" y="3193389"/>
                  </a:lnTo>
                  <a:lnTo>
                    <a:pt x="4355947" y="3193389"/>
                  </a:lnTo>
                  <a:lnTo>
                    <a:pt x="4355947" y="3138640"/>
                  </a:lnTo>
                  <a:lnTo>
                    <a:pt x="4355947" y="2997987"/>
                  </a:lnTo>
                  <a:lnTo>
                    <a:pt x="4355947" y="2927845"/>
                  </a:lnTo>
                  <a:close/>
                </a:path>
                <a:path w="7743825" h="4081779">
                  <a:moveTo>
                    <a:pt x="4444784" y="438416"/>
                  </a:moveTo>
                  <a:lnTo>
                    <a:pt x="4438078" y="400304"/>
                  </a:lnTo>
                  <a:lnTo>
                    <a:pt x="4402734" y="357174"/>
                  </a:lnTo>
                  <a:lnTo>
                    <a:pt x="4361573" y="337489"/>
                  </a:lnTo>
                  <a:lnTo>
                    <a:pt x="4271213" y="316014"/>
                  </a:lnTo>
                  <a:lnTo>
                    <a:pt x="4255897" y="311962"/>
                  </a:lnTo>
                  <a:lnTo>
                    <a:pt x="4217441" y="289509"/>
                  </a:lnTo>
                  <a:lnTo>
                    <a:pt x="4209300" y="263766"/>
                  </a:lnTo>
                  <a:lnTo>
                    <a:pt x="4210659" y="252984"/>
                  </a:lnTo>
                  <a:lnTo>
                    <a:pt x="4242714" y="220129"/>
                  </a:lnTo>
                  <a:lnTo>
                    <a:pt x="4285526" y="211874"/>
                  </a:lnTo>
                  <a:lnTo>
                    <a:pt x="4302188" y="212877"/>
                  </a:lnTo>
                  <a:lnTo>
                    <a:pt x="4339564" y="227799"/>
                  </a:lnTo>
                  <a:lnTo>
                    <a:pt x="4365688" y="264833"/>
                  </a:lnTo>
                  <a:lnTo>
                    <a:pt x="4436199" y="249453"/>
                  </a:lnTo>
                  <a:lnTo>
                    <a:pt x="4417707" y="208915"/>
                  </a:lnTo>
                  <a:lnTo>
                    <a:pt x="4386758" y="177165"/>
                  </a:lnTo>
                  <a:lnTo>
                    <a:pt x="4342714" y="156641"/>
                  </a:lnTo>
                  <a:lnTo>
                    <a:pt x="4284815" y="149593"/>
                  </a:lnTo>
                  <a:lnTo>
                    <a:pt x="4262755" y="150520"/>
                  </a:lnTo>
                  <a:lnTo>
                    <a:pt x="4222661" y="157962"/>
                  </a:lnTo>
                  <a:lnTo>
                    <a:pt x="4173588" y="182308"/>
                  </a:lnTo>
                  <a:lnTo>
                    <a:pt x="4141114" y="220129"/>
                  </a:lnTo>
                  <a:lnTo>
                    <a:pt x="4129849" y="268770"/>
                  </a:lnTo>
                  <a:lnTo>
                    <a:pt x="4131538" y="289293"/>
                  </a:lnTo>
                  <a:lnTo>
                    <a:pt x="4157040" y="339280"/>
                  </a:lnTo>
                  <a:lnTo>
                    <a:pt x="4191393" y="363080"/>
                  </a:lnTo>
                  <a:lnTo>
                    <a:pt x="4240073" y="379374"/>
                  </a:lnTo>
                  <a:lnTo>
                    <a:pt x="4307357" y="394766"/>
                  </a:lnTo>
                  <a:lnTo>
                    <a:pt x="4320743" y="398208"/>
                  </a:lnTo>
                  <a:lnTo>
                    <a:pt x="4355795" y="420052"/>
                  </a:lnTo>
                  <a:lnTo>
                    <a:pt x="4363542" y="445223"/>
                  </a:lnTo>
                  <a:lnTo>
                    <a:pt x="4362132" y="455930"/>
                  </a:lnTo>
                  <a:lnTo>
                    <a:pt x="4328757" y="490296"/>
                  </a:lnTo>
                  <a:lnTo>
                    <a:pt x="4280509" y="499262"/>
                  </a:lnTo>
                  <a:lnTo>
                    <a:pt x="4263910" y="498322"/>
                  </a:lnTo>
                  <a:lnTo>
                    <a:pt x="4223258" y="484225"/>
                  </a:lnTo>
                  <a:lnTo>
                    <a:pt x="4197477" y="452628"/>
                  </a:lnTo>
                  <a:lnTo>
                    <a:pt x="4192473" y="438061"/>
                  </a:lnTo>
                  <a:lnTo>
                    <a:pt x="4118394" y="453453"/>
                  </a:lnTo>
                  <a:lnTo>
                    <a:pt x="4137279" y="500456"/>
                  </a:lnTo>
                  <a:lnTo>
                    <a:pt x="4171886" y="534911"/>
                  </a:lnTo>
                  <a:lnTo>
                    <a:pt x="4220172" y="555917"/>
                  </a:lnTo>
                  <a:lnTo>
                    <a:pt x="4258742" y="562178"/>
                  </a:lnTo>
                  <a:lnTo>
                    <a:pt x="4279798" y="562965"/>
                  </a:lnTo>
                  <a:lnTo>
                    <a:pt x="4303560" y="561975"/>
                  </a:lnTo>
                  <a:lnTo>
                    <a:pt x="4346600" y="554012"/>
                  </a:lnTo>
                  <a:lnTo>
                    <a:pt x="4383379" y="538314"/>
                  </a:lnTo>
                  <a:lnTo>
                    <a:pt x="4423842" y="503021"/>
                  </a:lnTo>
                  <a:lnTo>
                    <a:pt x="4443476" y="456145"/>
                  </a:lnTo>
                  <a:lnTo>
                    <a:pt x="4444784" y="438416"/>
                  </a:lnTo>
                  <a:close/>
                </a:path>
                <a:path w="7743825" h="4081779">
                  <a:moveTo>
                    <a:pt x="4569930" y="2660142"/>
                  </a:moveTo>
                  <a:lnTo>
                    <a:pt x="4491190" y="2660142"/>
                  </a:lnTo>
                  <a:lnTo>
                    <a:pt x="4491190" y="3193402"/>
                  </a:lnTo>
                  <a:lnTo>
                    <a:pt x="4569930" y="3193402"/>
                  </a:lnTo>
                  <a:lnTo>
                    <a:pt x="4569930" y="2660142"/>
                  </a:lnTo>
                  <a:close/>
                </a:path>
                <a:path w="7743825" h="4081779">
                  <a:moveTo>
                    <a:pt x="4609719" y="2201100"/>
                  </a:moveTo>
                  <a:lnTo>
                    <a:pt x="4535271" y="2183206"/>
                  </a:lnTo>
                  <a:lnTo>
                    <a:pt x="4533189" y="2191093"/>
                  </a:lnTo>
                  <a:lnTo>
                    <a:pt x="4530534" y="2198649"/>
                  </a:lnTo>
                  <a:lnTo>
                    <a:pt x="4508893" y="2230653"/>
                  </a:lnTo>
                  <a:lnTo>
                    <a:pt x="4475505" y="2250313"/>
                  </a:lnTo>
                  <a:lnTo>
                    <a:pt x="4441507" y="2255507"/>
                  </a:lnTo>
                  <a:lnTo>
                    <a:pt x="4424197" y="2254326"/>
                  </a:lnTo>
                  <a:lnTo>
                    <a:pt x="4381563" y="2236533"/>
                  </a:lnTo>
                  <a:lnTo>
                    <a:pt x="4352709" y="2200935"/>
                  </a:lnTo>
                  <a:lnTo>
                    <a:pt x="4337405" y="2152573"/>
                  </a:lnTo>
                  <a:lnTo>
                    <a:pt x="4334497" y="2115934"/>
                  </a:lnTo>
                  <a:lnTo>
                    <a:pt x="4335221" y="2097036"/>
                  </a:lnTo>
                  <a:lnTo>
                    <a:pt x="4346130" y="2045423"/>
                  </a:lnTo>
                  <a:lnTo>
                    <a:pt x="4370413" y="2004796"/>
                  </a:lnTo>
                  <a:lnTo>
                    <a:pt x="4408436" y="1980069"/>
                  </a:lnTo>
                  <a:lnTo>
                    <a:pt x="4441507" y="1975281"/>
                  </a:lnTo>
                  <a:lnTo>
                    <a:pt x="4450435" y="1975586"/>
                  </a:lnTo>
                  <a:lnTo>
                    <a:pt x="4489285" y="1986368"/>
                  </a:lnTo>
                  <a:lnTo>
                    <a:pt x="4521670" y="2016620"/>
                  </a:lnTo>
                  <a:lnTo>
                    <a:pt x="4533849" y="2044712"/>
                  </a:lnTo>
                  <a:lnTo>
                    <a:pt x="4608639" y="2026818"/>
                  </a:lnTo>
                  <a:lnTo>
                    <a:pt x="4593044" y="1988591"/>
                  </a:lnTo>
                  <a:lnTo>
                    <a:pt x="4569003" y="1956943"/>
                  </a:lnTo>
                  <a:lnTo>
                    <a:pt x="4537367" y="1932863"/>
                  </a:lnTo>
                  <a:lnTo>
                    <a:pt x="4499483" y="1916772"/>
                  </a:lnTo>
                  <a:lnTo>
                    <a:pt x="4456468" y="1909203"/>
                  </a:lnTo>
                  <a:lnTo>
                    <a:pt x="4441152" y="1908708"/>
                  </a:lnTo>
                  <a:lnTo>
                    <a:pt x="4413796" y="1910321"/>
                  </a:lnTo>
                  <a:lnTo>
                    <a:pt x="4364583" y="1923199"/>
                  </a:lnTo>
                  <a:lnTo>
                    <a:pt x="4322965" y="1948662"/>
                  </a:lnTo>
                  <a:lnTo>
                    <a:pt x="4290390" y="1984908"/>
                  </a:lnTo>
                  <a:lnTo>
                    <a:pt x="4267416" y="2031276"/>
                  </a:lnTo>
                  <a:lnTo>
                    <a:pt x="4255782" y="2085771"/>
                  </a:lnTo>
                  <a:lnTo>
                    <a:pt x="4254322" y="2115934"/>
                  </a:lnTo>
                  <a:lnTo>
                    <a:pt x="4255782" y="2145766"/>
                  </a:lnTo>
                  <a:lnTo>
                    <a:pt x="4267416" y="2199817"/>
                  </a:lnTo>
                  <a:lnTo>
                    <a:pt x="4290390" y="2245982"/>
                  </a:lnTo>
                  <a:lnTo>
                    <a:pt x="4322965" y="2282126"/>
                  </a:lnTo>
                  <a:lnTo>
                    <a:pt x="4364583" y="2307577"/>
                  </a:lnTo>
                  <a:lnTo>
                    <a:pt x="4413796" y="2320467"/>
                  </a:lnTo>
                  <a:lnTo>
                    <a:pt x="4441152" y="2322068"/>
                  </a:lnTo>
                  <a:lnTo>
                    <a:pt x="4456646" y="2321560"/>
                  </a:lnTo>
                  <a:lnTo>
                    <a:pt x="4500207" y="2313838"/>
                  </a:lnTo>
                  <a:lnTo>
                    <a:pt x="4538421" y="2297277"/>
                  </a:lnTo>
                  <a:lnTo>
                    <a:pt x="4570120" y="2272461"/>
                  </a:lnTo>
                  <a:lnTo>
                    <a:pt x="4594352" y="2240203"/>
                  </a:lnTo>
                  <a:lnTo>
                    <a:pt x="4609719" y="2201100"/>
                  </a:lnTo>
                  <a:close/>
                </a:path>
                <a:path w="7743825" h="4081779">
                  <a:moveTo>
                    <a:pt x="4619345" y="1236370"/>
                  </a:moveTo>
                  <a:lnTo>
                    <a:pt x="4613529" y="1177988"/>
                  </a:lnTo>
                  <a:lnTo>
                    <a:pt x="4596079" y="1127391"/>
                  </a:lnTo>
                  <a:lnTo>
                    <a:pt x="4575759" y="1095717"/>
                  </a:lnTo>
                  <a:lnTo>
                    <a:pt x="4568126" y="1085926"/>
                  </a:lnTo>
                  <a:lnTo>
                    <a:pt x="4550626" y="1069111"/>
                  </a:lnTo>
                  <a:lnTo>
                    <a:pt x="4539539" y="1061199"/>
                  </a:lnTo>
                  <a:lnTo>
                    <a:pt x="4539539" y="1236370"/>
                  </a:lnTo>
                  <a:lnTo>
                    <a:pt x="4538815" y="1254950"/>
                  </a:lnTo>
                  <a:lnTo>
                    <a:pt x="4527905" y="1305991"/>
                  </a:lnTo>
                  <a:lnTo>
                    <a:pt x="4503610" y="1346454"/>
                  </a:lnTo>
                  <a:lnTo>
                    <a:pt x="4465498" y="1371168"/>
                  </a:lnTo>
                  <a:lnTo>
                    <a:pt x="4432173" y="1375956"/>
                  </a:lnTo>
                  <a:lnTo>
                    <a:pt x="4414875" y="1374762"/>
                  </a:lnTo>
                  <a:lnTo>
                    <a:pt x="4372407" y="1356804"/>
                  </a:lnTo>
                  <a:lnTo>
                    <a:pt x="4343717" y="1321041"/>
                  </a:lnTo>
                  <a:lnTo>
                    <a:pt x="4328426" y="1272743"/>
                  </a:lnTo>
                  <a:lnTo>
                    <a:pt x="4325518" y="1236370"/>
                  </a:lnTo>
                  <a:lnTo>
                    <a:pt x="4326242" y="1217625"/>
                  </a:lnTo>
                  <a:lnTo>
                    <a:pt x="4328401" y="1199642"/>
                  </a:lnTo>
                  <a:lnTo>
                    <a:pt x="4328426" y="1199426"/>
                  </a:lnTo>
                  <a:lnTo>
                    <a:pt x="4343666" y="1150848"/>
                  </a:lnTo>
                  <a:lnTo>
                    <a:pt x="4372407" y="1114869"/>
                  </a:lnTo>
                  <a:lnTo>
                    <a:pt x="4414875" y="1096911"/>
                  </a:lnTo>
                  <a:lnTo>
                    <a:pt x="4432173" y="1095717"/>
                  </a:lnTo>
                  <a:lnTo>
                    <a:pt x="4449635" y="1096911"/>
                  </a:lnTo>
                  <a:lnTo>
                    <a:pt x="4492472" y="1114869"/>
                  </a:lnTo>
                  <a:lnTo>
                    <a:pt x="4521327" y="1150848"/>
                  </a:lnTo>
                  <a:lnTo>
                    <a:pt x="4532922" y="1182230"/>
                  </a:lnTo>
                  <a:lnTo>
                    <a:pt x="4532998" y="1182458"/>
                  </a:lnTo>
                  <a:lnTo>
                    <a:pt x="4536579" y="1199426"/>
                  </a:lnTo>
                  <a:lnTo>
                    <a:pt x="4536630" y="1199642"/>
                  </a:lnTo>
                  <a:lnTo>
                    <a:pt x="4538789" y="1217472"/>
                  </a:lnTo>
                  <a:lnTo>
                    <a:pt x="4539539" y="1061199"/>
                  </a:lnTo>
                  <a:lnTo>
                    <a:pt x="4485094" y="1035596"/>
                  </a:lnTo>
                  <a:lnTo>
                    <a:pt x="4432173" y="1029157"/>
                  </a:lnTo>
                  <a:lnTo>
                    <a:pt x="4404957" y="1030770"/>
                  </a:lnTo>
                  <a:lnTo>
                    <a:pt x="4355846" y="1043647"/>
                  </a:lnTo>
                  <a:lnTo>
                    <a:pt x="4314075" y="1069111"/>
                  </a:lnTo>
                  <a:lnTo>
                    <a:pt x="4281424" y="1105357"/>
                  </a:lnTo>
                  <a:lnTo>
                    <a:pt x="4258437" y="1151724"/>
                  </a:lnTo>
                  <a:lnTo>
                    <a:pt x="4246804" y="1206207"/>
                  </a:lnTo>
                  <a:lnTo>
                    <a:pt x="4245356" y="1236370"/>
                  </a:lnTo>
                  <a:lnTo>
                    <a:pt x="4246804" y="1266215"/>
                  </a:lnTo>
                  <a:lnTo>
                    <a:pt x="4258437" y="1320253"/>
                  </a:lnTo>
                  <a:lnTo>
                    <a:pt x="4281424" y="1366431"/>
                  </a:lnTo>
                  <a:lnTo>
                    <a:pt x="4314075" y="1402575"/>
                  </a:lnTo>
                  <a:lnTo>
                    <a:pt x="4355846" y="1428026"/>
                  </a:lnTo>
                  <a:lnTo>
                    <a:pt x="4404957" y="1440903"/>
                  </a:lnTo>
                  <a:lnTo>
                    <a:pt x="4432173" y="1442516"/>
                  </a:lnTo>
                  <a:lnTo>
                    <a:pt x="4459541" y="1440903"/>
                  </a:lnTo>
                  <a:lnTo>
                    <a:pt x="4508843" y="1428026"/>
                  </a:lnTo>
                  <a:lnTo>
                    <a:pt x="4550626" y="1402575"/>
                  </a:lnTo>
                  <a:lnTo>
                    <a:pt x="4575822" y="1375956"/>
                  </a:lnTo>
                  <a:lnTo>
                    <a:pt x="4583277" y="1366431"/>
                  </a:lnTo>
                  <a:lnTo>
                    <a:pt x="4596079" y="1344460"/>
                  </a:lnTo>
                  <a:lnTo>
                    <a:pt x="4606264" y="1320253"/>
                  </a:lnTo>
                  <a:lnTo>
                    <a:pt x="4613529" y="1294168"/>
                  </a:lnTo>
                  <a:lnTo>
                    <a:pt x="4617898" y="1266215"/>
                  </a:lnTo>
                  <a:lnTo>
                    <a:pt x="4619345" y="1236370"/>
                  </a:lnTo>
                  <a:close/>
                </a:path>
                <a:path w="7743825" h="4081779">
                  <a:moveTo>
                    <a:pt x="4915751" y="356819"/>
                  </a:moveTo>
                  <a:lnTo>
                    <a:pt x="4909921" y="298437"/>
                  </a:lnTo>
                  <a:lnTo>
                    <a:pt x="4892484" y="247840"/>
                  </a:lnTo>
                  <a:lnTo>
                    <a:pt x="4864519" y="206375"/>
                  </a:lnTo>
                  <a:lnTo>
                    <a:pt x="4835931" y="181648"/>
                  </a:lnTo>
                  <a:lnTo>
                    <a:pt x="4835931" y="356819"/>
                  </a:lnTo>
                  <a:lnTo>
                    <a:pt x="4835207" y="375399"/>
                  </a:lnTo>
                  <a:lnTo>
                    <a:pt x="4824298" y="426427"/>
                  </a:lnTo>
                  <a:lnTo>
                    <a:pt x="4800003" y="466890"/>
                  </a:lnTo>
                  <a:lnTo>
                    <a:pt x="4761890" y="491617"/>
                  </a:lnTo>
                  <a:lnTo>
                    <a:pt x="4728565" y="496392"/>
                  </a:lnTo>
                  <a:lnTo>
                    <a:pt x="4711268" y="495198"/>
                  </a:lnTo>
                  <a:lnTo>
                    <a:pt x="4668799" y="477240"/>
                  </a:lnTo>
                  <a:lnTo>
                    <a:pt x="4640110" y="441477"/>
                  </a:lnTo>
                  <a:lnTo>
                    <a:pt x="4624819" y="393192"/>
                  </a:lnTo>
                  <a:lnTo>
                    <a:pt x="4621911" y="356819"/>
                  </a:lnTo>
                  <a:lnTo>
                    <a:pt x="4622635" y="338061"/>
                  </a:lnTo>
                  <a:lnTo>
                    <a:pt x="4624794" y="320090"/>
                  </a:lnTo>
                  <a:lnTo>
                    <a:pt x="4624819" y="319874"/>
                  </a:lnTo>
                  <a:lnTo>
                    <a:pt x="4628413" y="302907"/>
                  </a:lnTo>
                  <a:lnTo>
                    <a:pt x="4628451" y="302666"/>
                  </a:lnTo>
                  <a:lnTo>
                    <a:pt x="4633493" y="286499"/>
                  </a:lnTo>
                  <a:lnTo>
                    <a:pt x="4657725" y="245694"/>
                  </a:lnTo>
                  <a:lnTo>
                    <a:pt x="4695545" y="220954"/>
                  </a:lnTo>
                  <a:lnTo>
                    <a:pt x="4728565" y="216166"/>
                  </a:lnTo>
                  <a:lnTo>
                    <a:pt x="4746028" y="217360"/>
                  </a:lnTo>
                  <a:lnTo>
                    <a:pt x="4788865" y="235318"/>
                  </a:lnTo>
                  <a:lnTo>
                    <a:pt x="4817719" y="271284"/>
                  </a:lnTo>
                  <a:lnTo>
                    <a:pt x="4829314" y="302666"/>
                  </a:lnTo>
                  <a:lnTo>
                    <a:pt x="4829391" y="302907"/>
                  </a:lnTo>
                  <a:lnTo>
                    <a:pt x="4832972" y="319874"/>
                  </a:lnTo>
                  <a:lnTo>
                    <a:pt x="4833023" y="320090"/>
                  </a:lnTo>
                  <a:lnTo>
                    <a:pt x="4835195" y="337921"/>
                  </a:lnTo>
                  <a:lnTo>
                    <a:pt x="4835931" y="181648"/>
                  </a:lnTo>
                  <a:lnTo>
                    <a:pt x="4781486" y="156044"/>
                  </a:lnTo>
                  <a:lnTo>
                    <a:pt x="4728565" y="149606"/>
                  </a:lnTo>
                  <a:lnTo>
                    <a:pt x="4701349" y="151206"/>
                  </a:lnTo>
                  <a:lnTo>
                    <a:pt x="4652238" y="164096"/>
                  </a:lnTo>
                  <a:lnTo>
                    <a:pt x="4610468" y="189560"/>
                  </a:lnTo>
                  <a:lnTo>
                    <a:pt x="4577816" y="225793"/>
                  </a:lnTo>
                  <a:lnTo>
                    <a:pt x="4554829" y="272173"/>
                  </a:lnTo>
                  <a:lnTo>
                    <a:pt x="4543196" y="326656"/>
                  </a:lnTo>
                  <a:lnTo>
                    <a:pt x="4541748" y="356819"/>
                  </a:lnTo>
                  <a:lnTo>
                    <a:pt x="4543196" y="386664"/>
                  </a:lnTo>
                  <a:lnTo>
                    <a:pt x="4554829" y="440702"/>
                  </a:lnTo>
                  <a:lnTo>
                    <a:pt x="4577816" y="486867"/>
                  </a:lnTo>
                  <a:lnTo>
                    <a:pt x="4610468" y="523011"/>
                  </a:lnTo>
                  <a:lnTo>
                    <a:pt x="4652238" y="548462"/>
                  </a:lnTo>
                  <a:lnTo>
                    <a:pt x="4701349" y="561352"/>
                  </a:lnTo>
                  <a:lnTo>
                    <a:pt x="4728565" y="562965"/>
                  </a:lnTo>
                  <a:lnTo>
                    <a:pt x="4755934" y="561352"/>
                  </a:lnTo>
                  <a:lnTo>
                    <a:pt x="4805235" y="548462"/>
                  </a:lnTo>
                  <a:lnTo>
                    <a:pt x="4847018" y="523011"/>
                  </a:lnTo>
                  <a:lnTo>
                    <a:pt x="4872215" y="496392"/>
                  </a:lnTo>
                  <a:lnTo>
                    <a:pt x="4879670" y="486867"/>
                  </a:lnTo>
                  <a:lnTo>
                    <a:pt x="4892484" y="464896"/>
                  </a:lnTo>
                  <a:lnTo>
                    <a:pt x="4902657" y="440702"/>
                  </a:lnTo>
                  <a:lnTo>
                    <a:pt x="4909921" y="414616"/>
                  </a:lnTo>
                  <a:lnTo>
                    <a:pt x="4914290" y="386664"/>
                  </a:lnTo>
                  <a:lnTo>
                    <a:pt x="4915751" y="356819"/>
                  </a:lnTo>
                  <a:close/>
                </a:path>
                <a:path w="7743825" h="4081779">
                  <a:moveTo>
                    <a:pt x="5080673" y="2115934"/>
                  </a:moveTo>
                  <a:lnTo>
                    <a:pt x="5074856" y="2057552"/>
                  </a:lnTo>
                  <a:lnTo>
                    <a:pt x="5057406" y="2006942"/>
                  </a:lnTo>
                  <a:lnTo>
                    <a:pt x="5037086" y="1975269"/>
                  </a:lnTo>
                  <a:lnTo>
                    <a:pt x="5029454" y="1965477"/>
                  </a:lnTo>
                  <a:lnTo>
                    <a:pt x="5011953" y="1948675"/>
                  </a:lnTo>
                  <a:lnTo>
                    <a:pt x="5000866" y="1940750"/>
                  </a:lnTo>
                  <a:lnTo>
                    <a:pt x="5000866" y="2115934"/>
                  </a:lnTo>
                  <a:lnTo>
                    <a:pt x="5000129" y="2134501"/>
                  </a:lnTo>
                  <a:lnTo>
                    <a:pt x="4989233" y="2185543"/>
                  </a:lnTo>
                  <a:lnTo>
                    <a:pt x="4964938" y="2226005"/>
                  </a:lnTo>
                  <a:lnTo>
                    <a:pt x="4926825" y="2250719"/>
                  </a:lnTo>
                  <a:lnTo>
                    <a:pt x="4893500" y="2255507"/>
                  </a:lnTo>
                  <a:lnTo>
                    <a:pt x="4876203" y="2254313"/>
                  </a:lnTo>
                  <a:lnTo>
                    <a:pt x="4833721" y="2236355"/>
                  </a:lnTo>
                  <a:lnTo>
                    <a:pt x="4805032" y="2200592"/>
                  </a:lnTo>
                  <a:lnTo>
                    <a:pt x="4789754" y="2152294"/>
                  </a:lnTo>
                  <a:lnTo>
                    <a:pt x="4786833" y="2115934"/>
                  </a:lnTo>
                  <a:lnTo>
                    <a:pt x="4787557" y="2097176"/>
                  </a:lnTo>
                  <a:lnTo>
                    <a:pt x="4798415" y="2045601"/>
                  </a:lnTo>
                  <a:lnTo>
                    <a:pt x="4798466" y="2045423"/>
                  </a:lnTo>
                  <a:lnTo>
                    <a:pt x="4822660" y="2004809"/>
                  </a:lnTo>
                  <a:lnTo>
                    <a:pt x="4860480" y="1980069"/>
                  </a:lnTo>
                  <a:lnTo>
                    <a:pt x="4893500" y="1975269"/>
                  </a:lnTo>
                  <a:lnTo>
                    <a:pt x="4910950" y="1976475"/>
                  </a:lnTo>
                  <a:lnTo>
                    <a:pt x="4953800" y="1994420"/>
                  </a:lnTo>
                  <a:lnTo>
                    <a:pt x="4982654" y="2030399"/>
                  </a:lnTo>
                  <a:lnTo>
                    <a:pt x="4997907" y="2078977"/>
                  </a:lnTo>
                  <a:lnTo>
                    <a:pt x="4997958" y="2079205"/>
                  </a:lnTo>
                  <a:lnTo>
                    <a:pt x="5000117" y="2097024"/>
                  </a:lnTo>
                  <a:lnTo>
                    <a:pt x="5000866" y="2115934"/>
                  </a:lnTo>
                  <a:lnTo>
                    <a:pt x="5000866" y="1940750"/>
                  </a:lnTo>
                  <a:lnTo>
                    <a:pt x="4946421" y="1915147"/>
                  </a:lnTo>
                  <a:lnTo>
                    <a:pt x="4893500" y="1908708"/>
                  </a:lnTo>
                  <a:lnTo>
                    <a:pt x="4866284" y="1910321"/>
                  </a:lnTo>
                  <a:lnTo>
                    <a:pt x="4817161" y="1923199"/>
                  </a:lnTo>
                  <a:lnTo>
                    <a:pt x="4775403" y="1948675"/>
                  </a:lnTo>
                  <a:lnTo>
                    <a:pt x="4742739" y="1984908"/>
                  </a:lnTo>
                  <a:lnTo>
                    <a:pt x="4719752" y="2031276"/>
                  </a:lnTo>
                  <a:lnTo>
                    <a:pt x="4708131" y="2085771"/>
                  </a:lnTo>
                  <a:lnTo>
                    <a:pt x="4706671" y="2115934"/>
                  </a:lnTo>
                  <a:lnTo>
                    <a:pt x="4708131" y="2145766"/>
                  </a:lnTo>
                  <a:lnTo>
                    <a:pt x="4719752" y="2199805"/>
                  </a:lnTo>
                  <a:lnTo>
                    <a:pt x="4742739" y="2245982"/>
                  </a:lnTo>
                  <a:lnTo>
                    <a:pt x="4775403" y="2282126"/>
                  </a:lnTo>
                  <a:lnTo>
                    <a:pt x="4817161" y="2307577"/>
                  </a:lnTo>
                  <a:lnTo>
                    <a:pt x="4866284" y="2320455"/>
                  </a:lnTo>
                  <a:lnTo>
                    <a:pt x="4893500" y="2322068"/>
                  </a:lnTo>
                  <a:lnTo>
                    <a:pt x="4920856" y="2320455"/>
                  </a:lnTo>
                  <a:lnTo>
                    <a:pt x="4970157" y="2307577"/>
                  </a:lnTo>
                  <a:lnTo>
                    <a:pt x="5011953" y="2282126"/>
                  </a:lnTo>
                  <a:lnTo>
                    <a:pt x="5037150" y="2255507"/>
                  </a:lnTo>
                  <a:lnTo>
                    <a:pt x="5044605" y="2245982"/>
                  </a:lnTo>
                  <a:lnTo>
                    <a:pt x="5057406" y="2224011"/>
                  </a:lnTo>
                  <a:lnTo>
                    <a:pt x="5067579" y="2199805"/>
                  </a:lnTo>
                  <a:lnTo>
                    <a:pt x="5074856" y="2173732"/>
                  </a:lnTo>
                  <a:lnTo>
                    <a:pt x="5079212" y="2145766"/>
                  </a:lnTo>
                  <a:lnTo>
                    <a:pt x="5080673" y="2115934"/>
                  </a:lnTo>
                  <a:close/>
                </a:path>
                <a:path w="7743825" h="4081779">
                  <a:moveTo>
                    <a:pt x="5271020" y="1168730"/>
                  </a:moveTo>
                  <a:lnTo>
                    <a:pt x="5267261" y="1129182"/>
                  </a:lnTo>
                  <a:lnTo>
                    <a:pt x="5253050" y="1093216"/>
                  </a:lnTo>
                  <a:lnTo>
                    <a:pt x="5228399" y="1063917"/>
                  </a:lnTo>
                  <a:lnTo>
                    <a:pt x="5192636" y="1043152"/>
                  </a:lnTo>
                  <a:lnTo>
                    <a:pt x="5192636" y="1238872"/>
                  </a:lnTo>
                  <a:lnTo>
                    <a:pt x="5192623" y="1290243"/>
                  </a:lnTo>
                  <a:lnTo>
                    <a:pt x="5180469" y="1334084"/>
                  </a:lnTo>
                  <a:lnTo>
                    <a:pt x="5145392" y="1367370"/>
                  </a:lnTo>
                  <a:lnTo>
                    <a:pt x="5105806" y="1379105"/>
                  </a:lnTo>
                  <a:lnTo>
                    <a:pt x="5090274" y="1379893"/>
                  </a:lnTo>
                  <a:lnTo>
                    <a:pt x="5080762" y="1379537"/>
                  </a:lnTo>
                  <a:lnTo>
                    <a:pt x="5079911" y="1379537"/>
                  </a:lnTo>
                  <a:lnTo>
                    <a:pt x="5036185" y="1365389"/>
                  </a:lnTo>
                  <a:lnTo>
                    <a:pt x="5015382" y="1331379"/>
                  </a:lnTo>
                  <a:lnTo>
                    <a:pt x="5014836" y="1321206"/>
                  </a:lnTo>
                  <a:lnTo>
                    <a:pt x="5015420" y="1312697"/>
                  </a:lnTo>
                  <a:lnTo>
                    <a:pt x="5038471" y="1277886"/>
                  </a:lnTo>
                  <a:lnTo>
                    <a:pt x="5074399" y="1263840"/>
                  </a:lnTo>
                  <a:lnTo>
                    <a:pt x="5126494" y="1256182"/>
                  </a:lnTo>
                  <a:lnTo>
                    <a:pt x="5133848" y="1255115"/>
                  </a:lnTo>
                  <a:lnTo>
                    <a:pt x="5176355" y="1246568"/>
                  </a:lnTo>
                  <a:lnTo>
                    <a:pt x="5192636" y="1238872"/>
                  </a:lnTo>
                  <a:lnTo>
                    <a:pt x="5192636" y="1043152"/>
                  </a:lnTo>
                  <a:lnTo>
                    <a:pt x="5152377" y="1032383"/>
                  </a:lnTo>
                  <a:lnTo>
                    <a:pt x="5114252" y="1029157"/>
                  </a:lnTo>
                  <a:lnTo>
                    <a:pt x="5096853" y="1029779"/>
                  </a:lnTo>
                  <a:lnTo>
                    <a:pt x="5079720" y="1031659"/>
                  </a:lnTo>
                  <a:lnTo>
                    <a:pt x="5062359" y="1034884"/>
                  </a:lnTo>
                  <a:lnTo>
                    <a:pt x="5062512" y="1034884"/>
                  </a:lnTo>
                  <a:lnTo>
                    <a:pt x="5046256" y="1039177"/>
                  </a:lnTo>
                  <a:lnTo>
                    <a:pt x="5001095" y="1060856"/>
                  </a:lnTo>
                  <a:lnTo>
                    <a:pt x="4965458" y="1096352"/>
                  </a:lnTo>
                  <a:lnTo>
                    <a:pt x="4948910" y="1128649"/>
                  </a:lnTo>
                  <a:lnTo>
                    <a:pt x="5022989" y="1147978"/>
                  </a:lnTo>
                  <a:lnTo>
                    <a:pt x="5026228" y="1141247"/>
                  </a:lnTo>
                  <a:lnTo>
                    <a:pt x="5030190" y="1134643"/>
                  </a:lnTo>
                  <a:lnTo>
                    <a:pt x="5061826" y="1105573"/>
                  </a:lnTo>
                  <a:lnTo>
                    <a:pt x="5080051" y="1097953"/>
                  </a:lnTo>
                  <a:lnTo>
                    <a:pt x="5079758" y="1097953"/>
                  </a:lnTo>
                  <a:lnTo>
                    <a:pt x="5090998" y="1095324"/>
                  </a:lnTo>
                  <a:lnTo>
                    <a:pt x="5090680" y="1095324"/>
                  </a:lnTo>
                  <a:lnTo>
                    <a:pt x="5102898" y="1093749"/>
                  </a:lnTo>
                  <a:lnTo>
                    <a:pt x="5102504" y="1093749"/>
                  </a:lnTo>
                  <a:lnTo>
                    <a:pt x="5115687" y="1093216"/>
                  </a:lnTo>
                  <a:lnTo>
                    <a:pt x="5127866" y="1093749"/>
                  </a:lnTo>
                  <a:lnTo>
                    <a:pt x="5166068" y="1106271"/>
                  </a:lnTo>
                  <a:lnTo>
                    <a:pt x="5190134" y="1142606"/>
                  </a:lnTo>
                  <a:lnTo>
                    <a:pt x="5192280" y="1163358"/>
                  </a:lnTo>
                  <a:lnTo>
                    <a:pt x="5192280" y="1174813"/>
                  </a:lnTo>
                  <a:lnTo>
                    <a:pt x="5148973" y="1194676"/>
                  </a:lnTo>
                  <a:lnTo>
                    <a:pt x="5077269" y="1203477"/>
                  </a:lnTo>
                  <a:lnTo>
                    <a:pt x="5063299" y="1205687"/>
                  </a:lnTo>
                  <a:lnTo>
                    <a:pt x="5022316" y="1214945"/>
                  </a:lnTo>
                  <a:lnTo>
                    <a:pt x="4985956" y="1230642"/>
                  </a:lnTo>
                  <a:lnTo>
                    <a:pt x="4950523" y="1265364"/>
                  </a:lnTo>
                  <a:lnTo>
                    <a:pt x="4940782" y="1290066"/>
                  </a:lnTo>
                  <a:lnTo>
                    <a:pt x="4940719" y="1290243"/>
                  </a:lnTo>
                  <a:lnTo>
                    <a:pt x="4938268" y="1304963"/>
                  </a:lnTo>
                  <a:lnTo>
                    <a:pt x="4937455" y="1321206"/>
                  </a:lnTo>
                  <a:lnTo>
                    <a:pt x="4938547" y="1339723"/>
                  </a:lnTo>
                  <a:lnTo>
                    <a:pt x="4955349" y="1387767"/>
                  </a:lnTo>
                  <a:lnTo>
                    <a:pt x="4989449" y="1421218"/>
                  </a:lnTo>
                  <a:lnTo>
                    <a:pt x="5036591" y="1439710"/>
                  </a:lnTo>
                  <a:lnTo>
                    <a:pt x="5072735" y="1443240"/>
                  </a:lnTo>
                  <a:lnTo>
                    <a:pt x="5088445" y="1442643"/>
                  </a:lnTo>
                  <a:lnTo>
                    <a:pt x="5128742" y="1433753"/>
                  </a:lnTo>
                  <a:lnTo>
                    <a:pt x="5167579" y="1409598"/>
                  </a:lnTo>
                  <a:lnTo>
                    <a:pt x="5190845" y="1379537"/>
                  </a:lnTo>
                  <a:lnTo>
                    <a:pt x="5194782" y="1379537"/>
                  </a:lnTo>
                  <a:lnTo>
                    <a:pt x="5194782" y="1434287"/>
                  </a:lnTo>
                  <a:lnTo>
                    <a:pt x="5271020" y="1434287"/>
                  </a:lnTo>
                  <a:lnTo>
                    <a:pt x="5271020" y="1379537"/>
                  </a:lnTo>
                  <a:lnTo>
                    <a:pt x="5271020" y="1238872"/>
                  </a:lnTo>
                  <a:lnTo>
                    <a:pt x="5271020" y="1168730"/>
                  </a:lnTo>
                  <a:close/>
                </a:path>
                <a:path w="7743825" h="4081779">
                  <a:moveTo>
                    <a:pt x="5276062" y="1780590"/>
                  </a:moveTo>
                  <a:lnTo>
                    <a:pt x="5197322" y="1780590"/>
                  </a:lnTo>
                  <a:lnTo>
                    <a:pt x="5197322" y="2313851"/>
                  </a:lnTo>
                  <a:lnTo>
                    <a:pt x="5276062" y="2313851"/>
                  </a:lnTo>
                  <a:lnTo>
                    <a:pt x="5276062" y="1780590"/>
                  </a:lnTo>
                  <a:close/>
                </a:path>
                <a:path w="7743825" h="4081779">
                  <a:moveTo>
                    <a:pt x="5277078" y="2660142"/>
                  </a:moveTo>
                  <a:lnTo>
                    <a:pt x="5199761" y="2660142"/>
                  </a:lnTo>
                  <a:lnTo>
                    <a:pt x="5199761" y="2993694"/>
                  </a:lnTo>
                  <a:lnTo>
                    <a:pt x="5199050" y="3013062"/>
                  </a:lnTo>
                  <a:lnTo>
                    <a:pt x="5187772" y="3066885"/>
                  </a:lnTo>
                  <a:lnTo>
                    <a:pt x="5163553" y="3106648"/>
                  </a:lnTo>
                  <a:lnTo>
                    <a:pt x="5126977" y="3129877"/>
                  </a:lnTo>
                  <a:lnTo>
                    <a:pt x="5095976" y="3134347"/>
                  </a:lnTo>
                  <a:lnTo>
                    <a:pt x="5080279" y="3133229"/>
                  </a:lnTo>
                  <a:lnTo>
                    <a:pt x="5079847" y="3133229"/>
                  </a:lnTo>
                  <a:lnTo>
                    <a:pt x="5038712" y="3115741"/>
                  </a:lnTo>
                  <a:lnTo>
                    <a:pt x="5010264" y="3080372"/>
                  </a:lnTo>
                  <a:lnTo>
                    <a:pt x="4994783" y="3031452"/>
                  </a:lnTo>
                  <a:lnTo>
                    <a:pt x="4991836" y="2993694"/>
                  </a:lnTo>
                  <a:lnTo>
                    <a:pt x="4992560" y="2974517"/>
                  </a:lnTo>
                  <a:lnTo>
                    <a:pt x="5003470" y="2923006"/>
                  </a:lnTo>
                  <a:lnTo>
                    <a:pt x="5027358" y="2883382"/>
                  </a:lnTo>
                  <a:lnTo>
                    <a:pt x="5064176" y="2859760"/>
                  </a:lnTo>
                  <a:lnTo>
                    <a:pt x="5095976" y="2855188"/>
                  </a:lnTo>
                  <a:lnTo>
                    <a:pt x="5113121" y="2856331"/>
                  </a:lnTo>
                  <a:lnTo>
                    <a:pt x="5112550" y="2856331"/>
                  </a:lnTo>
                  <a:lnTo>
                    <a:pt x="5127256" y="2859532"/>
                  </a:lnTo>
                  <a:lnTo>
                    <a:pt x="5163896" y="2882074"/>
                  </a:lnTo>
                  <a:lnTo>
                    <a:pt x="5187950" y="2920860"/>
                  </a:lnTo>
                  <a:lnTo>
                    <a:pt x="5199024" y="2973438"/>
                  </a:lnTo>
                  <a:lnTo>
                    <a:pt x="5199761" y="2993694"/>
                  </a:lnTo>
                  <a:lnTo>
                    <a:pt x="5199761" y="2660142"/>
                  </a:lnTo>
                  <a:lnTo>
                    <a:pt x="5198326" y="2660142"/>
                  </a:lnTo>
                  <a:lnTo>
                    <a:pt x="5198326" y="2858401"/>
                  </a:lnTo>
                  <a:lnTo>
                    <a:pt x="5194033" y="2858401"/>
                  </a:lnTo>
                  <a:lnTo>
                    <a:pt x="5192166" y="2855188"/>
                  </a:lnTo>
                  <a:lnTo>
                    <a:pt x="5190261" y="2851899"/>
                  </a:lnTo>
                  <a:lnTo>
                    <a:pt x="5185715" y="2844901"/>
                  </a:lnTo>
                  <a:lnTo>
                    <a:pt x="5159006" y="2813989"/>
                  </a:lnTo>
                  <a:lnTo>
                    <a:pt x="5112397" y="2791345"/>
                  </a:lnTo>
                  <a:lnTo>
                    <a:pt x="5078793" y="2788259"/>
                  </a:lnTo>
                  <a:lnTo>
                    <a:pt x="5055451" y="2789783"/>
                  </a:lnTo>
                  <a:lnTo>
                    <a:pt x="5012499" y="2801950"/>
                  </a:lnTo>
                  <a:lnTo>
                    <a:pt x="4974945" y="2826131"/>
                  </a:lnTo>
                  <a:lnTo>
                    <a:pt x="4945062" y="2861386"/>
                  </a:lnTo>
                  <a:lnTo>
                    <a:pt x="4923587" y="2907373"/>
                  </a:lnTo>
                  <a:lnTo>
                    <a:pt x="4912665" y="2963024"/>
                  </a:lnTo>
                  <a:lnTo>
                    <a:pt x="4911306" y="2994418"/>
                  </a:lnTo>
                  <a:lnTo>
                    <a:pt x="4912652" y="3025495"/>
                  </a:lnTo>
                  <a:lnTo>
                    <a:pt x="4916678" y="3054312"/>
                  </a:lnTo>
                  <a:lnTo>
                    <a:pt x="4923256" y="3080372"/>
                  </a:lnTo>
                  <a:lnTo>
                    <a:pt x="4923383" y="3080880"/>
                  </a:lnTo>
                  <a:lnTo>
                    <a:pt x="4944542" y="3127006"/>
                  </a:lnTo>
                  <a:lnTo>
                    <a:pt x="4974247" y="3162617"/>
                  </a:lnTo>
                  <a:lnTo>
                    <a:pt x="5011826" y="3187281"/>
                  </a:lnTo>
                  <a:lnTo>
                    <a:pt x="5055133" y="3199727"/>
                  </a:lnTo>
                  <a:lnTo>
                    <a:pt x="5078793" y="3201276"/>
                  </a:lnTo>
                  <a:lnTo>
                    <a:pt x="5096040" y="3200501"/>
                  </a:lnTo>
                  <a:lnTo>
                    <a:pt x="5137848" y="3188919"/>
                  </a:lnTo>
                  <a:lnTo>
                    <a:pt x="5173992" y="3160115"/>
                  </a:lnTo>
                  <a:lnTo>
                    <a:pt x="5194033" y="3130766"/>
                  </a:lnTo>
                  <a:lnTo>
                    <a:pt x="5200485" y="3130766"/>
                  </a:lnTo>
                  <a:lnTo>
                    <a:pt x="5200485" y="3193402"/>
                  </a:lnTo>
                  <a:lnTo>
                    <a:pt x="5277078" y="3193402"/>
                  </a:lnTo>
                  <a:lnTo>
                    <a:pt x="5277078" y="3130766"/>
                  </a:lnTo>
                  <a:lnTo>
                    <a:pt x="5277078" y="2858401"/>
                  </a:lnTo>
                  <a:lnTo>
                    <a:pt x="5277078" y="2660142"/>
                  </a:lnTo>
                  <a:close/>
                </a:path>
                <a:path w="7743825" h="4081779">
                  <a:moveTo>
                    <a:pt x="5340896" y="438416"/>
                  </a:moveTo>
                  <a:lnTo>
                    <a:pt x="5334178" y="400304"/>
                  </a:lnTo>
                  <a:lnTo>
                    <a:pt x="5298833" y="357174"/>
                  </a:lnTo>
                  <a:lnTo>
                    <a:pt x="5257673" y="337489"/>
                  </a:lnTo>
                  <a:lnTo>
                    <a:pt x="5167312" y="316014"/>
                  </a:lnTo>
                  <a:lnTo>
                    <a:pt x="5151996" y="311962"/>
                  </a:lnTo>
                  <a:lnTo>
                    <a:pt x="5113553" y="289509"/>
                  </a:lnTo>
                  <a:lnTo>
                    <a:pt x="5105400" y="263766"/>
                  </a:lnTo>
                  <a:lnTo>
                    <a:pt x="5106759" y="252984"/>
                  </a:lnTo>
                  <a:lnTo>
                    <a:pt x="5138813" y="220129"/>
                  </a:lnTo>
                  <a:lnTo>
                    <a:pt x="5181625" y="211874"/>
                  </a:lnTo>
                  <a:lnTo>
                    <a:pt x="5198288" y="212877"/>
                  </a:lnTo>
                  <a:lnTo>
                    <a:pt x="5235664" y="227799"/>
                  </a:lnTo>
                  <a:lnTo>
                    <a:pt x="5261788" y="264833"/>
                  </a:lnTo>
                  <a:lnTo>
                    <a:pt x="5332311" y="249453"/>
                  </a:lnTo>
                  <a:lnTo>
                    <a:pt x="5313819" y="208915"/>
                  </a:lnTo>
                  <a:lnTo>
                    <a:pt x="5282870" y="177165"/>
                  </a:lnTo>
                  <a:lnTo>
                    <a:pt x="5238826" y="156641"/>
                  </a:lnTo>
                  <a:lnTo>
                    <a:pt x="5180914" y="149593"/>
                  </a:lnTo>
                  <a:lnTo>
                    <a:pt x="5158854" y="150520"/>
                  </a:lnTo>
                  <a:lnTo>
                    <a:pt x="5118773" y="157962"/>
                  </a:lnTo>
                  <a:lnTo>
                    <a:pt x="5069700" y="182308"/>
                  </a:lnTo>
                  <a:lnTo>
                    <a:pt x="5037213" y="220129"/>
                  </a:lnTo>
                  <a:lnTo>
                    <a:pt x="5025949" y="268770"/>
                  </a:lnTo>
                  <a:lnTo>
                    <a:pt x="5027650" y="289293"/>
                  </a:lnTo>
                  <a:lnTo>
                    <a:pt x="5053139" y="339280"/>
                  </a:lnTo>
                  <a:lnTo>
                    <a:pt x="5087505" y="363080"/>
                  </a:lnTo>
                  <a:lnTo>
                    <a:pt x="5136172" y="379374"/>
                  </a:lnTo>
                  <a:lnTo>
                    <a:pt x="5203456" y="394766"/>
                  </a:lnTo>
                  <a:lnTo>
                    <a:pt x="5216842" y="398208"/>
                  </a:lnTo>
                  <a:lnTo>
                    <a:pt x="5251894" y="420052"/>
                  </a:lnTo>
                  <a:lnTo>
                    <a:pt x="5259641" y="445223"/>
                  </a:lnTo>
                  <a:lnTo>
                    <a:pt x="5258232" y="455930"/>
                  </a:lnTo>
                  <a:lnTo>
                    <a:pt x="5224869" y="490296"/>
                  </a:lnTo>
                  <a:lnTo>
                    <a:pt x="5176609" y="499262"/>
                  </a:lnTo>
                  <a:lnTo>
                    <a:pt x="5160022" y="498322"/>
                  </a:lnTo>
                  <a:lnTo>
                    <a:pt x="5119357" y="484225"/>
                  </a:lnTo>
                  <a:lnTo>
                    <a:pt x="5093589" y="452628"/>
                  </a:lnTo>
                  <a:lnTo>
                    <a:pt x="5088572" y="438061"/>
                  </a:lnTo>
                  <a:lnTo>
                    <a:pt x="5014493" y="453453"/>
                  </a:lnTo>
                  <a:lnTo>
                    <a:pt x="5033378" y="500456"/>
                  </a:lnTo>
                  <a:lnTo>
                    <a:pt x="5067998" y="534911"/>
                  </a:lnTo>
                  <a:lnTo>
                    <a:pt x="5116284" y="555917"/>
                  </a:lnTo>
                  <a:lnTo>
                    <a:pt x="5154841" y="562178"/>
                  </a:lnTo>
                  <a:lnTo>
                    <a:pt x="5175897" y="562965"/>
                  </a:lnTo>
                  <a:lnTo>
                    <a:pt x="5199672" y="561975"/>
                  </a:lnTo>
                  <a:lnTo>
                    <a:pt x="5242699" y="554012"/>
                  </a:lnTo>
                  <a:lnTo>
                    <a:pt x="5279491" y="538314"/>
                  </a:lnTo>
                  <a:lnTo>
                    <a:pt x="5319954" y="503021"/>
                  </a:lnTo>
                  <a:lnTo>
                    <a:pt x="5339588" y="456145"/>
                  </a:lnTo>
                  <a:lnTo>
                    <a:pt x="5340896" y="438416"/>
                  </a:lnTo>
                  <a:close/>
                </a:path>
                <a:path w="7743825" h="4081779">
                  <a:moveTo>
                    <a:pt x="5756618" y="2989389"/>
                  </a:moveTo>
                  <a:lnTo>
                    <a:pt x="5756211" y="2977946"/>
                  </a:lnTo>
                  <a:lnTo>
                    <a:pt x="5755906" y="2969349"/>
                  </a:lnTo>
                  <a:lnTo>
                    <a:pt x="5755792" y="2966339"/>
                  </a:lnTo>
                  <a:lnTo>
                    <a:pt x="5755691" y="2963214"/>
                  </a:lnTo>
                  <a:lnTo>
                    <a:pt x="5755157" y="2958617"/>
                  </a:lnTo>
                  <a:lnTo>
                    <a:pt x="5752947" y="2939427"/>
                  </a:lnTo>
                  <a:lnTo>
                    <a:pt x="5741771" y="2896882"/>
                  </a:lnTo>
                  <a:lnTo>
                    <a:pt x="5724360" y="2862453"/>
                  </a:lnTo>
                  <a:lnTo>
                    <a:pt x="5717743" y="2853398"/>
                  </a:lnTo>
                  <a:lnTo>
                    <a:pt x="5713552" y="2847670"/>
                  </a:lnTo>
                  <a:lnTo>
                    <a:pt x="5701500" y="2834792"/>
                  </a:lnTo>
                  <a:lnTo>
                    <a:pt x="5688393" y="2823591"/>
                  </a:lnTo>
                  <a:lnTo>
                    <a:pt x="5678398" y="2816707"/>
                  </a:lnTo>
                  <a:lnTo>
                    <a:pt x="5678398" y="2958617"/>
                  </a:lnTo>
                  <a:lnTo>
                    <a:pt x="5473357" y="2958617"/>
                  </a:lnTo>
                  <a:lnTo>
                    <a:pt x="5473585" y="2954083"/>
                  </a:lnTo>
                  <a:lnTo>
                    <a:pt x="5475897" y="2939427"/>
                  </a:lnTo>
                  <a:lnTo>
                    <a:pt x="5479758" y="2925368"/>
                  </a:lnTo>
                  <a:lnTo>
                    <a:pt x="5485079" y="2912122"/>
                  </a:lnTo>
                  <a:lnTo>
                    <a:pt x="5485155" y="2911919"/>
                  </a:lnTo>
                  <a:lnTo>
                    <a:pt x="5510022" y="2878201"/>
                  </a:lnTo>
                  <a:lnTo>
                    <a:pt x="5547157" y="2857423"/>
                  </a:lnTo>
                  <a:lnTo>
                    <a:pt x="5578030" y="2853398"/>
                  </a:lnTo>
                  <a:lnTo>
                    <a:pt x="5594502" y="2854401"/>
                  </a:lnTo>
                  <a:lnTo>
                    <a:pt x="5594248" y="2854401"/>
                  </a:lnTo>
                  <a:lnTo>
                    <a:pt x="5609285" y="2857423"/>
                  </a:lnTo>
                  <a:lnTo>
                    <a:pt x="5609082" y="2857423"/>
                  </a:lnTo>
                  <a:lnTo>
                    <a:pt x="5622226" y="2862300"/>
                  </a:lnTo>
                  <a:lnTo>
                    <a:pt x="5634037" y="2869146"/>
                  </a:lnTo>
                  <a:lnTo>
                    <a:pt x="5661444" y="2899714"/>
                  </a:lnTo>
                  <a:lnTo>
                    <a:pt x="5676443" y="2943275"/>
                  </a:lnTo>
                  <a:lnTo>
                    <a:pt x="5678398" y="2958617"/>
                  </a:lnTo>
                  <a:lnTo>
                    <a:pt x="5678398" y="2816707"/>
                  </a:lnTo>
                  <a:lnTo>
                    <a:pt x="5644235" y="2799537"/>
                  </a:lnTo>
                  <a:lnTo>
                    <a:pt x="5595048" y="2788958"/>
                  </a:lnTo>
                  <a:lnTo>
                    <a:pt x="5578030" y="2788259"/>
                  </a:lnTo>
                  <a:lnTo>
                    <a:pt x="5551005" y="2789898"/>
                  </a:lnTo>
                  <a:lnTo>
                    <a:pt x="5502338" y="2803067"/>
                  </a:lnTo>
                  <a:lnTo>
                    <a:pt x="5461101" y="2829014"/>
                  </a:lnTo>
                  <a:lnTo>
                    <a:pt x="5428970" y="2865602"/>
                  </a:lnTo>
                  <a:lnTo>
                    <a:pt x="5406568" y="2911919"/>
                  </a:lnTo>
                  <a:lnTo>
                    <a:pt x="5395138" y="2966339"/>
                  </a:lnTo>
                  <a:lnTo>
                    <a:pt x="5393715" y="2996196"/>
                  </a:lnTo>
                  <a:lnTo>
                    <a:pt x="5395150" y="3026333"/>
                  </a:lnTo>
                  <a:lnTo>
                    <a:pt x="5406695" y="3080550"/>
                  </a:lnTo>
                  <a:lnTo>
                    <a:pt x="5429618" y="3126473"/>
                  </a:lnTo>
                  <a:lnTo>
                    <a:pt x="5462600" y="3162223"/>
                  </a:lnTo>
                  <a:lnTo>
                    <a:pt x="5505310" y="3187331"/>
                  </a:lnTo>
                  <a:lnTo>
                    <a:pt x="5556313" y="3200044"/>
                  </a:lnTo>
                  <a:lnTo>
                    <a:pt x="5584825" y="3201632"/>
                  </a:lnTo>
                  <a:lnTo>
                    <a:pt x="5605729" y="3200806"/>
                  </a:lnTo>
                  <a:lnTo>
                    <a:pt x="5644121" y="3194278"/>
                  </a:lnTo>
                  <a:lnTo>
                    <a:pt x="5692648" y="3172866"/>
                  </a:lnTo>
                  <a:lnTo>
                    <a:pt x="5728690" y="3139630"/>
                  </a:lnTo>
                  <a:lnTo>
                    <a:pt x="5730811" y="3136493"/>
                  </a:lnTo>
                  <a:lnTo>
                    <a:pt x="5737606" y="3126473"/>
                  </a:lnTo>
                  <a:lnTo>
                    <a:pt x="5744883" y="3112427"/>
                  </a:lnTo>
                  <a:lnTo>
                    <a:pt x="5750534" y="3097479"/>
                  </a:lnTo>
                  <a:lnTo>
                    <a:pt x="5676443" y="3079940"/>
                  </a:lnTo>
                  <a:lnTo>
                    <a:pt x="5672658" y="3088881"/>
                  </a:lnTo>
                  <a:lnTo>
                    <a:pt x="5668086" y="3097085"/>
                  </a:lnTo>
                  <a:lnTo>
                    <a:pt x="5634266" y="3126702"/>
                  </a:lnTo>
                  <a:lnTo>
                    <a:pt x="5596369" y="3136100"/>
                  </a:lnTo>
                  <a:lnTo>
                    <a:pt x="5585536" y="3136493"/>
                  </a:lnTo>
                  <a:lnTo>
                    <a:pt x="5569229" y="3135579"/>
                  </a:lnTo>
                  <a:lnTo>
                    <a:pt x="5554523" y="3132963"/>
                  </a:lnTo>
                  <a:lnTo>
                    <a:pt x="5554269" y="3132963"/>
                  </a:lnTo>
                  <a:lnTo>
                    <a:pt x="5514492" y="3113875"/>
                  </a:lnTo>
                  <a:lnTo>
                    <a:pt x="5486946" y="3079051"/>
                  </a:lnTo>
                  <a:lnTo>
                    <a:pt x="5473687" y="3029229"/>
                  </a:lnTo>
                  <a:lnTo>
                    <a:pt x="5473166" y="3017304"/>
                  </a:lnTo>
                  <a:lnTo>
                    <a:pt x="5756618" y="3017304"/>
                  </a:lnTo>
                  <a:lnTo>
                    <a:pt x="5756618" y="2989389"/>
                  </a:lnTo>
                  <a:close/>
                </a:path>
                <a:path w="7743825" h="4081779">
                  <a:moveTo>
                    <a:pt x="5766689" y="2115934"/>
                  </a:moveTo>
                  <a:lnTo>
                    <a:pt x="5760872" y="2057552"/>
                  </a:lnTo>
                  <a:lnTo>
                    <a:pt x="5743422" y="2006942"/>
                  </a:lnTo>
                  <a:lnTo>
                    <a:pt x="5715470" y="1965477"/>
                  </a:lnTo>
                  <a:lnTo>
                    <a:pt x="5686882" y="1940750"/>
                  </a:lnTo>
                  <a:lnTo>
                    <a:pt x="5686882" y="2115934"/>
                  </a:lnTo>
                  <a:lnTo>
                    <a:pt x="5686158" y="2134501"/>
                  </a:lnTo>
                  <a:lnTo>
                    <a:pt x="5675249" y="2185543"/>
                  </a:lnTo>
                  <a:lnTo>
                    <a:pt x="5650954" y="2226005"/>
                  </a:lnTo>
                  <a:lnTo>
                    <a:pt x="5612841" y="2250719"/>
                  </a:lnTo>
                  <a:lnTo>
                    <a:pt x="5579516" y="2255507"/>
                  </a:lnTo>
                  <a:lnTo>
                    <a:pt x="5562219" y="2254313"/>
                  </a:lnTo>
                  <a:lnTo>
                    <a:pt x="5519750" y="2236355"/>
                  </a:lnTo>
                  <a:lnTo>
                    <a:pt x="5491061" y="2200592"/>
                  </a:lnTo>
                  <a:lnTo>
                    <a:pt x="5475770" y="2152294"/>
                  </a:lnTo>
                  <a:lnTo>
                    <a:pt x="5472862" y="2115934"/>
                  </a:lnTo>
                  <a:lnTo>
                    <a:pt x="5473585" y="2097176"/>
                  </a:lnTo>
                  <a:lnTo>
                    <a:pt x="5475744" y="2079205"/>
                  </a:lnTo>
                  <a:lnTo>
                    <a:pt x="5475770" y="2078977"/>
                  </a:lnTo>
                  <a:lnTo>
                    <a:pt x="5491010" y="2030399"/>
                  </a:lnTo>
                  <a:lnTo>
                    <a:pt x="5519750" y="1994420"/>
                  </a:lnTo>
                  <a:lnTo>
                    <a:pt x="5562219" y="1976475"/>
                  </a:lnTo>
                  <a:lnTo>
                    <a:pt x="5579516" y="1975269"/>
                  </a:lnTo>
                  <a:lnTo>
                    <a:pt x="5596979" y="1976475"/>
                  </a:lnTo>
                  <a:lnTo>
                    <a:pt x="5639816" y="1994420"/>
                  </a:lnTo>
                  <a:lnTo>
                    <a:pt x="5668670" y="2030399"/>
                  </a:lnTo>
                  <a:lnTo>
                    <a:pt x="5680265" y="2061781"/>
                  </a:lnTo>
                  <a:lnTo>
                    <a:pt x="5680341" y="2062010"/>
                  </a:lnTo>
                  <a:lnTo>
                    <a:pt x="5683923" y="2078977"/>
                  </a:lnTo>
                  <a:lnTo>
                    <a:pt x="5683974" y="2079205"/>
                  </a:lnTo>
                  <a:lnTo>
                    <a:pt x="5686133" y="2097024"/>
                  </a:lnTo>
                  <a:lnTo>
                    <a:pt x="5686882" y="1940750"/>
                  </a:lnTo>
                  <a:lnTo>
                    <a:pt x="5632437" y="1915147"/>
                  </a:lnTo>
                  <a:lnTo>
                    <a:pt x="5579516" y="1908708"/>
                  </a:lnTo>
                  <a:lnTo>
                    <a:pt x="5552300" y="1910321"/>
                  </a:lnTo>
                  <a:lnTo>
                    <a:pt x="5503189" y="1923199"/>
                  </a:lnTo>
                  <a:lnTo>
                    <a:pt x="5461419" y="1948675"/>
                  </a:lnTo>
                  <a:lnTo>
                    <a:pt x="5428767" y="1984908"/>
                  </a:lnTo>
                  <a:lnTo>
                    <a:pt x="5405780" y="2031276"/>
                  </a:lnTo>
                  <a:lnTo>
                    <a:pt x="5394147" y="2085771"/>
                  </a:lnTo>
                  <a:lnTo>
                    <a:pt x="5392699" y="2115934"/>
                  </a:lnTo>
                  <a:lnTo>
                    <a:pt x="5394147" y="2145766"/>
                  </a:lnTo>
                  <a:lnTo>
                    <a:pt x="5405780" y="2199805"/>
                  </a:lnTo>
                  <a:lnTo>
                    <a:pt x="5428767" y="2245982"/>
                  </a:lnTo>
                  <a:lnTo>
                    <a:pt x="5461419" y="2282126"/>
                  </a:lnTo>
                  <a:lnTo>
                    <a:pt x="5503189" y="2307577"/>
                  </a:lnTo>
                  <a:lnTo>
                    <a:pt x="5552300" y="2320455"/>
                  </a:lnTo>
                  <a:lnTo>
                    <a:pt x="5579516" y="2322068"/>
                  </a:lnTo>
                  <a:lnTo>
                    <a:pt x="5606885" y="2320455"/>
                  </a:lnTo>
                  <a:lnTo>
                    <a:pt x="5656186" y="2307577"/>
                  </a:lnTo>
                  <a:lnTo>
                    <a:pt x="5697969" y="2282126"/>
                  </a:lnTo>
                  <a:lnTo>
                    <a:pt x="5723166" y="2255507"/>
                  </a:lnTo>
                  <a:lnTo>
                    <a:pt x="5730621" y="2245982"/>
                  </a:lnTo>
                  <a:lnTo>
                    <a:pt x="5743422" y="2224011"/>
                  </a:lnTo>
                  <a:lnTo>
                    <a:pt x="5753608" y="2199805"/>
                  </a:lnTo>
                  <a:lnTo>
                    <a:pt x="5760872" y="2173732"/>
                  </a:lnTo>
                  <a:lnTo>
                    <a:pt x="5765241" y="2145766"/>
                  </a:lnTo>
                  <a:lnTo>
                    <a:pt x="5766689" y="2115934"/>
                  </a:lnTo>
                  <a:close/>
                </a:path>
                <a:path w="7743825" h="4081779">
                  <a:moveTo>
                    <a:pt x="5941288" y="1168730"/>
                  </a:moveTo>
                  <a:lnTo>
                    <a:pt x="5937529" y="1129182"/>
                  </a:lnTo>
                  <a:lnTo>
                    <a:pt x="5923331" y="1093216"/>
                  </a:lnTo>
                  <a:lnTo>
                    <a:pt x="5898680" y="1063917"/>
                  </a:lnTo>
                  <a:lnTo>
                    <a:pt x="5862904" y="1043152"/>
                  </a:lnTo>
                  <a:lnTo>
                    <a:pt x="5862904" y="1238872"/>
                  </a:lnTo>
                  <a:lnTo>
                    <a:pt x="5862891" y="1290243"/>
                  </a:lnTo>
                  <a:lnTo>
                    <a:pt x="5862142" y="1301534"/>
                  </a:lnTo>
                  <a:lnTo>
                    <a:pt x="5859919" y="1312405"/>
                  </a:lnTo>
                  <a:lnTo>
                    <a:pt x="5859869" y="1312697"/>
                  </a:lnTo>
                  <a:lnTo>
                    <a:pt x="5835891" y="1352778"/>
                  </a:lnTo>
                  <a:lnTo>
                    <a:pt x="5790438" y="1376756"/>
                  </a:lnTo>
                  <a:lnTo>
                    <a:pt x="5760555" y="1379893"/>
                  </a:lnTo>
                  <a:lnTo>
                    <a:pt x="5751030" y="1379537"/>
                  </a:lnTo>
                  <a:lnTo>
                    <a:pt x="5750179" y="1379537"/>
                  </a:lnTo>
                  <a:lnTo>
                    <a:pt x="5706465" y="1365389"/>
                  </a:lnTo>
                  <a:lnTo>
                    <a:pt x="5685650" y="1331379"/>
                  </a:lnTo>
                  <a:lnTo>
                    <a:pt x="5685117" y="1321206"/>
                  </a:lnTo>
                  <a:lnTo>
                    <a:pt x="5685701" y="1312697"/>
                  </a:lnTo>
                  <a:lnTo>
                    <a:pt x="5685714" y="1312405"/>
                  </a:lnTo>
                  <a:lnTo>
                    <a:pt x="5708739" y="1277886"/>
                  </a:lnTo>
                  <a:lnTo>
                    <a:pt x="5744667" y="1263840"/>
                  </a:lnTo>
                  <a:lnTo>
                    <a:pt x="5796762" y="1256182"/>
                  </a:lnTo>
                  <a:lnTo>
                    <a:pt x="5804128" y="1255115"/>
                  </a:lnTo>
                  <a:lnTo>
                    <a:pt x="5846623" y="1246568"/>
                  </a:lnTo>
                  <a:lnTo>
                    <a:pt x="5862904" y="1238872"/>
                  </a:lnTo>
                  <a:lnTo>
                    <a:pt x="5862904" y="1043152"/>
                  </a:lnTo>
                  <a:lnTo>
                    <a:pt x="5822645" y="1032383"/>
                  </a:lnTo>
                  <a:lnTo>
                    <a:pt x="5784532" y="1029157"/>
                  </a:lnTo>
                  <a:lnTo>
                    <a:pt x="5767133" y="1029779"/>
                  </a:lnTo>
                  <a:lnTo>
                    <a:pt x="5750001" y="1031659"/>
                  </a:lnTo>
                  <a:lnTo>
                    <a:pt x="5732640" y="1034884"/>
                  </a:lnTo>
                  <a:lnTo>
                    <a:pt x="5732780" y="1034884"/>
                  </a:lnTo>
                  <a:lnTo>
                    <a:pt x="5716536" y="1039177"/>
                  </a:lnTo>
                  <a:lnTo>
                    <a:pt x="5671375" y="1060856"/>
                  </a:lnTo>
                  <a:lnTo>
                    <a:pt x="5635739" y="1096352"/>
                  </a:lnTo>
                  <a:lnTo>
                    <a:pt x="5619191" y="1128649"/>
                  </a:lnTo>
                  <a:lnTo>
                    <a:pt x="5693270" y="1147978"/>
                  </a:lnTo>
                  <a:lnTo>
                    <a:pt x="5696496" y="1141247"/>
                  </a:lnTo>
                  <a:lnTo>
                    <a:pt x="5700471" y="1134643"/>
                  </a:lnTo>
                  <a:lnTo>
                    <a:pt x="5732094" y="1105573"/>
                  </a:lnTo>
                  <a:lnTo>
                    <a:pt x="5750331" y="1097953"/>
                  </a:lnTo>
                  <a:lnTo>
                    <a:pt x="5750026" y="1097953"/>
                  </a:lnTo>
                  <a:lnTo>
                    <a:pt x="5761279" y="1095324"/>
                  </a:lnTo>
                  <a:lnTo>
                    <a:pt x="5760961" y="1095324"/>
                  </a:lnTo>
                  <a:lnTo>
                    <a:pt x="5773178" y="1093749"/>
                  </a:lnTo>
                  <a:lnTo>
                    <a:pt x="5772772" y="1093749"/>
                  </a:lnTo>
                  <a:lnTo>
                    <a:pt x="5785967" y="1093216"/>
                  </a:lnTo>
                  <a:lnTo>
                    <a:pt x="5798147" y="1093749"/>
                  </a:lnTo>
                  <a:lnTo>
                    <a:pt x="5836348" y="1106271"/>
                  </a:lnTo>
                  <a:lnTo>
                    <a:pt x="5860402" y="1142606"/>
                  </a:lnTo>
                  <a:lnTo>
                    <a:pt x="5862548" y="1163358"/>
                  </a:lnTo>
                  <a:lnTo>
                    <a:pt x="5862548" y="1174813"/>
                  </a:lnTo>
                  <a:lnTo>
                    <a:pt x="5819241" y="1194676"/>
                  </a:lnTo>
                  <a:lnTo>
                    <a:pt x="5747550" y="1203477"/>
                  </a:lnTo>
                  <a:lnTo>
                    <a:pt x="5733580" y="1205687"/>
                  </a:lnTo>
                  <a:lnTo>
                    <a:pt x="5692597" y="1214945"/>
                  </a:lnTo>
                  <a:lnTo>
                    <a:pt x="5656237" y="1230642"/>
                  </a:lnTo>
                  <a:lnTo>
                    <a:pt x="5620804" y="1265364"/>
                  </a:lnTo>
                  <a:lnTo>
                    <a:pt x="5608548" y="1304963"/>
                  </a:lnTo>
                  <a:lnTo>
                    <a:pt x="5607736" y="1321206"/>
                  </a:lnTo>
                  <a:lnTo>
                    <a:pt x="5608828" y="1339723"/>
                  </a:lnTo>
                  <a:lnTo>
                    <a:pt x="5625630" y="1387767"/>
                  </a:lnTo>
                  <a:lnTo>
                    <a:pt x="5659717" y="1421218"/>
                  </a:lnTo>
                  <a:lnTo>
                    <a:pt x="5706872" y="1439710"/>
                  </a:lnTo>
                  <a:lnTo>
                    <a:pt x="5743016" y="1443240"/>
                  </a:lnTo>
                  <a:lnTo>
                    <a:pt x="5758726" y="1442643"/>
                  </a:lnTo>
                  <a:lnTo>
                    <a:pt x="5799023" y="1433753"/>
                  </a:lnTo>
                  <a:lnTo>
                    <a:pt x="5837860" y="1409598"/>
                  </a:lnTo>
                  <a:lnTo>
                    <a:pt x="5861113" y="1379537"/>
                  </a:lnTo>
                  <a:lnTo>
                    <a:pt x="5865050" y="1379537"/>
                  </a:lnTo>
                  <a:lnTo>
                    <a:pt x="5865050" y="1434287"/>
                  </a:lnTo>
                  <a:lnTo>
                    <a:pt x="5941288" y="1434287"/>
                  </a:lnTo>
                  <a:lnTo>
                    <a:pt x="5941288" y="1379537"/>
                  </a:lnTo>
                  <a:lnTo>
                    <a:pt x="5941288" y="1238872"/>
                  </a:lnTo>
                  <a:lnTo>
                    <a:pt x="5941288" y="1168730"/>
                  </a:lnTo>
                  <a:close/>
                </a:path>
                <a:path w="7743825" h="4081779">
                  <a:moveTo>
                    <a:pt x="6017971" y="441998"/>
                  </a:moveTo>
                  <a:lnTo>
                    <a:pt x="5943524" y="424103"/>
                  </a:lnTo>
                  <a:lnTo>
                    <a:pt x="5941441" y="431990"/>
                  </a:lnTo>
                  <a:lnTo>
                    <a:pt x="5938774" y="439534"/>
                  </a:lnTo>
                  <a:lnTo>
                    <a:pt x="5917146" y="471551"/>
                  </a:lnTo>
                  <a:lnTo>
                    <a:pt x="5883757" y="491210"/>
                  </a:lnTo>
                  <a:lnTo>
                    <a:pt x="5849747" y="496404"/>
                  </a:lnTo>
                  <a:lnTo>
                    <a:pt x="5832449" y="495211"/>
                  </a:lnTo>
                  <a:lnTo>
                    <a:pt x="5789803" y="477431"/>
                  </a:lnTo>
                  <a:lnTo>
                    <a:pt x="5760948" y="441833"/>
                  </a:lnTo>
                  <a:lnTo>
                    <a:pt x="5745658" y="393458"/>
                  </a:lnTo>
                  <a:lnTo>
                    <a:pt x="5742737" y="356819"/>
                  </a:lnTo>
                  <a:lnTo>
                    <a:pt x="5743473" y="337921"/>
                  </a:lnTo>
                  <a:lnTo>
                    <a:pt x="5754370" y="286308"/>
                  </a:lnTo>
                  <a:lnTo>
                    <a:pt x="5778665" y="245681"/>
                  </a:lnTo>
                  <a:lnTo>
                    <a:pt x="5816689" y="220954"/>
                  </a:lnTo>
                  <a:lnTo>
                    <a:pt x="5849747" y="216166"/>
                  </a:lnTo>
                  <a:lnTo>
                    <a:pt x="5858688" y="216484"/>
                  </a:lnTo>
                  <a:lnTo>
                    <a:pt x="5897537" y="227266"/>
                  </a:lnTo>
                  <a:lnTo>
                    <a:pt x="5929922" y="257505"/>
                  </a:lnTo>
                  <a:lnTo>
                    <a:pt x="5942101" y="285597"/>
                  </a:lnTo>
                  <a:lnTo>
                    <a:pt x="6016891" y="267703"/>
                  </a:lnTo>
                  <a:lnTo>
                    <a:pt x="6001296" y="229489"/>
                  </a:lnTo>
                  <a:lnTo>
                    <a:pt x="5977255" y="197827"/>
                  </a:lnTo>
                  <a:lnTo>
                    <a:pt x="5945619" y="173761"/>
                  </a:lnTo>
                  <a:lnTo>
                    <a:pt x="5907735" y="157657"/>
                  </a:lnTo>
                  <a:lnTo>
                    <a:pt x="5864720" y="150101"/>
                  </a:lnTo>
                  <a:lnTo>
                    <a:pt x="5849391" y="149593"/>
                  </a:lnTo>
                  <a:lnTo>
                    <a:pt x="5822035" y="151206"/>
                  </a:lnTo>
                  <a:lnTo>
                    <a:pt x="5772836" y="164096"/>
                  </a:lnTo>
                  <a:lnTo>
                    <a:pt x="5731205" y="189560"/>
                  </a:lnTo>
                  <a:lnTo>
                    <a:pt x="5698642" y="225793"/>
                  </a:lnTo>
                  <a:lnTo>
                    <a:pt x="5675655" y="272161"/>
                  </a:lnTo>
                  <a:lnTo>
                    <a:pt x="5664035" y="326656"/>
                  </a:lnTo>
                  <a:lnTo>
                    <a:pt x="5662574" y="356819"/>
                  </a:lnTo>
                  <a:lnTo>
                    <a:pt x="5664035" y="386664"/>
                  </a:lnTo>
                  <a:lnTo>
                    <a:pt x="5675655" y="440702"/>
                  </a:lnTo>
                  <a:lnTo>
                    <a:pt x="5698642" y="486867"/>
                  </a:lnTo>
                  <a:lnTo>
                    <a:pt x="5731205" y="523011"/>
                  </a:lnTo>
                  <a:lnTo>
                    <a:pt x="5772836" y="548474"/>
                  </a:lnTo>
                  <a:lnTo>
                    <a:pt x="5822035" y="561352"/>
                  </a:lnTo>
                  <a:lnTo>
                    <a:pt x="5849391" y="562965"/>
                  </a:lnTo>
                  <a:lnTo>
                    <a:pt x="5864898" y="562444"/>
                  </a:lnTo>
                  <a:lnTo>
                    <a:pt x="5908459" y="554736"/>
                  </a:lnTo>
                  <a:lnTo>
                    <a:pt x="5946660" y="538162"/>
                  </a:lnTo>
                  <a:lnTo>
                    <a:pt x="5978372" y="513359"/>
                  </a:lnTo>
                  <a:lnTo>
                    <a:pt x="6002591" y="481088"/>
                  </a:lnTo>
                  <a:lnTo>
                    <a:pt x="6017971" y="441998"/>
                  </a:lnTo>
                  <a:close/>
                </a:path>
                <a:path w="7743825" h="4081779">
                  <a:moveTo>
                    <a:pt x="6180683" y="3077083"/>
                  </a:moveTo>
                  <a:lnTo>
                    <a:pt x="6173978" y="3038970"/>
                  </a:lnTo>
                  <a:lnTo>
                    <a:pt x="6138634" y="2995841"/>
                  </a:lnTo>
                  <a:lnTo>
                    <a:pt x="6097473" y="2976156"/>
                  </a:lnTo>
                  <a:lnTo>
                    <a:pt x="6007112" y="2954680"/>
                  </a:lnTo>
                  <a:lnTo>
                    <a:pt x="5991796" y="2950629"/>
                  </a:lnTo>
                  <a:lnTo>
                    <a:pt x="5953353" y="2928162"/>
                  </a:lnTo>
                  <a:lnTo>
                    <a:pt x="5945200" y="2902432"/>
                  </a:lnTo>
                  <a:lnTo>
                    <a:pt x="5946559" y="2891650"/>
                  </a:lnTo>
                  <a:lnTo>
                    <a:pt x="5978614" y="2858795"/>
                  </a:lnTo>
                  <a:lnTo>
                    <a:pt x="6021425" y="2850540"/>
                  </a:lnTo>
                  <a:lnTo>
                    <a:pt x="6038088" y="2851531"/>
                  </a:lnTo>
                  <a:lnTo>
                    <a:pt x="6075464" y="2866466"/>
                  </a:lnTo>
                  <a:lnTo>
                    <a:pt x="6101588" y="2903499"/>
                  </a:lnTo>
                  <a:lnTo>
                    <a:pt x="6172098" y="2888119"/>
                  </a:lnTo>
                  <a:lnTo>
                    <a:pt x="6153607" y="2847581"/>
                  </a:lnTo>
                  <a:lnTo>
                    <a:pt x="6122670" y="2815831"/>
                  </a:lnTo>
                  <a:lnTo>
                    <a:pt x="6078626" y="2795308"/>
                  </a:lnTo>
                  <a:lnTo>
                    <a:pt x="6020714" y="2788259"/>
                  </a:lnTo>
                  <a:lnTo>
                    <a:pt x="5998654" y="2789186"/>
                  </a:lnTo>
                  <a:lnTo>
                    <a:pt x="5958560" y="2796616"/>
                  </a:lnTo>
                  <a:lnTo>
                    <a:pt x="5909500" y="2820974"/>
                  </a:lnTo>
                  <a:lnTo>
                    <a:pt x="5877014" y="2858795"/>
                  </a:lnTo>
                  <a:lnTo>
                    <a:pt x="5865749" y="2907436"/>
                  </a:lnTo>
                  <a:lnTo>
                    <a:pt x="5867438" y="2927959"/>
                  </a:lnTo>
                  <a:lnTo>
                    <a:pt x="5892939" y="2977946"/>
                  </a:lnTo>
                  <a:lnTo>
                    <a:pt x="5927293" y="3001746"/>
                  </a:lnTo>
                  <a:lnTo>
                    <a:pt x="5975972" y="3018028"/>
                  </a:lnTo>
                  <a:lnTo>
                    <a:pt x="6043257" y="3033420"/>
                  </a:lnTo>
                  <a:lnTo>
                    <a:pt x="6056642" y="3036862"/>
                  </a:lnTo>
                  <a:lnTo>
                    <a:pt x="6091694" y="3058718"/>
                  </a:lnTo>
                  <a:lnTo>
                    <a:pt x="6099441" y="3083877"/>
                  </a:lnTo>
                  <a:lnTo>
                    <a:pt x="6098032" y="3094583"/>
                  </a:lnTo>
                  <a:lnTo>
                    <a:pt x="6064656" y="3128962"/>
                  </a:lnTo>
                  <a:lnTo>
                    <a:pt x="6016409" y="3137928"/>
                  </a:lnTo>
                  <a:lnTo>
                    <a:pt x="5999810" y="3136989"/>
                  </a:lnTo>
                  <a:lnTo>
                    <a:pt x="5959157" y="3122892"/>
                  </a:lnTo>
                  <a:lnTo>
                    <a:pt x="5933376" y="3091281"/>
                  </a:lnTo>
                  <a:lnTo>
                    <a:pt x="5928372" y="3076727"/>
                  </a:lnTo>
                  <a:lnTo>
                    <a:pt x="5854293" y="3092119"/>
                  </a:lnTo>
                  <a:lnTo>
                    <a:pt x="5873178" y="3139122"/>
                  </a:lnTo>
                  <a:lnTo>
                    <a:pt x="5907798" y="3173577"/>
                  </a:lnTo>
                  <a:lnTo>
                    <a:pt x="5956071" y="3194583"/>
                  </a:lnTo>
                  <a:lnTo>
                    <a:pt x="5994641" y="3200844"/>
                  </a:lnTo>
                  <a:lnTo>
                    <a:pt x="6015698" y="3201632"/>
                  </a:lnTo>
                  <a:lnTo>
                    <a:pt x="6039472" y="3200628"/>
                  </a:lnTo>
                  <a:lnTo>
                    <a:pt x="6082500" y="3192665"/>
                  </a:lnTo>
                  <a:lnTo>
                    <a:pt x="6119292" y="3176981"/>
                  </a:lnTo>
                  <a:lnTo>
                    <a:pt x="6159741" y="3141688"/>
                  </a:lnTo>
                  <a:lnTo>
                    <a:pt x="6179375" y="3094812"/>
                  </a:lnTo>
                  <a:lnTo>
                    <a:pt x="6180683" y="3077083"/>
                  </a:lnTo>
                  <a:close/>
                </a:path>
                <a:path w="7743825" h="4081779">
                  <a:moveTo>
                    <a:pt x="6385052" y="1317967"/>
                  </a:moveTo>
                  <a:lnTo>
                    <a:pt x="6378334" y="1279855"/>
                  </a:lnTo>
                  <a:lnTo>
                    <a:pt x="6342989" y="1236738"/>
                  </a:lnTo>
                  <a:lnTo>
                    <a:pt x="6301829" y="1217053"/>
                  </a:lnTo>
                  <a:lnTo>
                    <a:pt x="6211468" y="1195578"/>
                  </a:lnTo>
                  <a:lnTo>
                    <a:pt x="6196152" y="1191514"/>
                  </a:lnTo>
                  <a:lnTo>
                    <a:pt x="6157709" y="1169060"/>
                  </a:lnTo>
                  <a:lnTo>
                    <a:pt x="6149556" y="1143330"/>
                  </a:lnTo>
                  <a:lnTo>
                    <a:pt x="6150915" y="1132547"/>
                  </a:lnTo>
                  <a:lnTo>
                    <a:pt x="6182969" y="1099680"/>
                  </a:lnTo>
                  <a:lnTo>
                    <a:pt x="6225781" y="1091425"/>
                  </a:lnTo>
                  <a:lnTo>
                    <a:pt x="6242443" y="1092428"/>
                  </a:lnTo>
                  <a:lnTo>
                    <a:pt x="6279820" y="1107351"/>
                  </a:lnTo>
                  <a:lnTo>
                    <a:pt x="6305943" y="1144397"/>
                  </a:lnTo>
                  <a:lnTo>
                    <a:pt x="6376454" y="1129017"/>
                  </a:lnTo>
                  <a:lnTo>
                    <a:pt x="6357963" y="1088478"/>
                  </a:lnTo>
                  <a:lnTo>
                    <a:pt x="6327026" y="1056716"/>
                  </a:lnTo>
                  <a:lnTo>
                    <a:pt x="6282982" y="1036205"/>
                  </a:lnTo>
                  <a:lnTo>
                    <a:pt x="6225070" y="1029144"/>
                  </a:lnTo>
                  <a:lnTo>
                    <a:pt x="6203010" y="1030084"/>
                  </a:lnTo>
                  <a:lnTo>
                    <a:pt x="6162929" y="1037513"/>
                  </a:lnTo>
                  <a:lnTo>
                    <a:pt x="6113856" y="1061859"/>
                  </a:lnTo>
                  <a:lnTo>
                    <a:pt x="6081369" y="1099680"/>
                  </a:lnTo>
                  <a:lnTo>
                    <a:pt x="6070104" y="1148334"/>
                  </a:lnTo>
                  <a:lnTo>
                    <a:pt x="6071806" y="1168844"/>
                  </a:lnTo>
                  <a:lnTo>
                    <a:pt x="6097295" y="1218844"/>
                  </a:lnTo>
                  <a:lnTo>
                    <a:pt x="6131649" y="1242644"/>
                  </a:lnTo>
                  <a:lnTo>
                    <a:pt x="6180328" y="1258925"/>
                  </a:lnTo>
                  <a:lnTo>
                    <a:pt x="6247612" y="1274318"/>
                  </a:lnTo>
                  <a:lnTo>
                    <a:pt x="6260998" y="1277759"/>
                  </a:lnTo>
                  <a:lnTo>
                    <a:pt x="6296050" y="1299616"/>
                  </a:lnTo>
                  <a:lnTo>
                    <a:pt x="6303797" y="1324775"/>
                  </a:lnTo>
                  <a:lnTo>
                    <a:pt x="6302387" y="1335481"/>
                  </a:lnTo>
                  <a:lnTo>
                    <a:pt x="6269025" y="1369860"/>
                  </a:lnTo>
                  <a:lnTo>
                    <a:pt x="6220765" y="1378813"/>
                  </a:lnTo>
                  <a:lnTo>
                    <a:pt x="6204178" y="1377873"/>
                  </a:lnTo>
                  <a:lnTo>
                    <a:pt x="6163513" y="1363776"/>
                  </a:lnTo>
                  <a:lnTo>
                    <a:pt x="6137745" y="1332179"/>
                  </a:lnTo>
                  <a:lnTo>
                    <a:pt x="6132728" y="1317612"/>
                  </a:lnTo>
                  <a:lnTo>
                    <a:pt x="6058649" y="1333004"/>
                  </a:lnTo>
                  <a:lnTo>
                    <a:pt x="6077534" y="1380020"/>
                  </a:lnTo>
                  <a:lnTo>
                    <a:pt x="6112154" y="1414475"/>
                  </a:lnTo>
                  <a:lnTo>
                    <a:pt x="6160440" y="1435468"/>
                  </a:lnTo>
                  <a:lnTo>
                    <a:pt x="6198997" y="1441742"/>
                  </a:lnTo>
                  <a:lnTo>
                    <a:pt x="6220053" y="1442516"/>
                  </a:lnTo>
                  <a:lnTo>
                    <a:pt x="6243828" y="1441526"/>
                  </a:lnTo>
                  <a:lnTo>
                    <a:pt x="6286855" y="1433563"/>
                  </a:lnTo>
                  <a:lnTo>
                    <a:pt x="6323647" y="1417866"/>
                  </a:lnTo>
                  <a:lnTo>
                    <a:pt x="6364110" y="1382572"/>
                  </a:lnTo>
                  <a:lnTo>
                    <a:pt x="6383731" y="1335697"/>
                  </a:lnTo>
                  <a:lnTo>
                    <a:pt x="6385052" y="1317967"/>
                  </a:lnTo>
                  <a:close/>
                </a:path>
                <a:path w="7743825" h="4081779">
                  <a:moveTo>
                    <a:pt x="6428410" y="2044001"/>
                  </a:moveTo>
                  <a:lnTo>
                    <a:pt x="6427584" y="2026754"/>
                  </a:lnTo>
                  <a:lnTo>
                    <a:pt x="6427483" y="2024748"/>
                  </a:lnTo>
                  <a:lnTo>
                    <a:pt x="6427356" y="2022208"/>
                  </a:lnTo>
                  <a:lnTo>
                    <a:pt x="6418948" y="1984273"/>
                  </a:lnTo>
                  <a:lnTo>
                    <a:pt x="6391770" y="1941461"/>
                  </a:lnTo>
                  <a:lnTo>
                    <a:pt x="6351143" y="1915579"/>
                  </a:lnTo>
                  <a:lnTo>
                    <a:pt x="6301714" y="1906917"/>
                  </a:lnTo>
                  <a:lnTo>
                    <a:pt x="6286385" y="1907667"/>
                  </a:lnTo>
                  <a:lnTo>
                    <a:pt x="6271526" y="1909876"/>
                  </a:lnTo>
                  <a:lnTo>
                    <a:pt x="6256540" y="1913724"/>
                  </a:lnTo>
                  <a:lnTo>
                    <a:pt x="6256718" y="1913724"/>
                  </a:lnTo>
                  <a:lnTo>
                    <a:pt x="6243205" y="1918728"/>
                  </a:lnTo>
                  <a:lnTo>
                    <a:pt x="6206668" y="1942693"/>
                  </a:lnTo>
                  <a:lnTo>
                    <a:pt x="6180036" y="1978863"/>
                  </a:lnTo>
                  <a:lnTo>
                    <a:pt x="6174816" y="1991385"/>
                  </a:lnTo>
                  <a:lnTo>
                    <a:pt x="6173673" y="1986864"/>
                  </a:lnTo>
                  <a:lnTo>
                    <a:pt x="6173571" y="1986445"/>
                  </a:lnTo>
                  <a:lnTo>
                    <a:pt x="6169444" y="1975993"/>
                  </a:lnTo>
                  <a:lnTo>
                    <a:pt x="6165621" y="1966290"/>
                  </a:lnTo>
                  <a:lnTo>
                    <a:pt x="6143168" y="1933943"/>
                  </a:lnTo>
                  <a:lnTo>
                    <a:pt x="6093447" y="1908606"/>
                  </a:lnTo>
                  <a:lnTo>
                    <a:pt x="6072670" y="1906917"/>
                  </a:lnTo>
                  <a:lnTo>
                    <a:pt x="6058649" y="1907667"/>
                  </a:lnTo>
                  <a:lnTo>
                    <a:pt x="6059386" y="1907667"/>
                  </a:lnTo>
                  <a:lnTo>
                    <a:pt x="6047067" y="1909648"/>
                  </a:lnTo>
                  <a:lnTo>
                    <a:pt x="6010948" y="1923973"/>
                  </a:lnTo>
                  <a:lnTo>
                    <a:pt x="5980684" y="1950593"/>
                  </a:lnTo>
                  <a:lnTo>
                    <a:pt x="5959868" y="1988248"/>
                  </a:lnTo>
                  <a:lnTo>
                    <a:pt x="5958408" y="1925332"/>
                  </a:lnTo>
                  <a:lnTo>
                    <a:pt x="5958344" y="1922119"/>
                  </a:lnTo>
                  <a:lnTo>
                    <a:pt x="5958243" y="1917839"/>
                  </a:lnTo>
                  <a:lnTo>
                    <a:pt x="5958141" y="1913724"/>
                  </a:lnTo>
                  <a:lnTo>
                    <a:pt x="5883338" y="1913724"/>
                  </a:lnTo>
                  <a:lnTo>
                    <a:pt x="5883338" y="2313838"/>
                  </a:lnTo>
                  <a:lnTo>
                    <a:pt x="5962078" y="2313838"/>
                  </a:lnTo>
                  <a:lnTo>
                    <a:pt x="5962078" y="2065108"/>
                  </a:lnTo>
                  <a:lnTo>
                    <a:pt x="5962751" y="2051862"/>
                  </a:lnTo>
                  <a:lnTo>
                    <a:pt x="5979452" y="2006930"/>
                  </a:lnTo>
                  <a:lnTo>
                    <a:pt x="5979858" y="2006473"/>
                  </a:lnTo>
                  <a:lnTo>
                    <a:pt x="5986500" y="1998814"/>
                  </a:lnTo>
                  <a:lnTo>
                    <a:pt x="6022822" y="1978583"/>
                  </a:lnTo>
                  <a:lnTo>
                    <a:pt x="6044031" y="1975993"/>
                  </a:lnTo>
                  <a:lnTo>
                    <a:pt x="6059259" y="1977199"/>
                  </a:lnTo>
                  <a:lnTo>
                    <a:pt x="6096470" y="1995322"/>
                  </a:lnTo>
                  <a:lnTo>
                    <a:pt x="6115748" y="2031555"/>
                  </a:lnTo>
                  <a:lnTo>
                    <a:pt x="6117044" y="2313838"/>
                  </a:lnTo>
                  <a:lnTo>
                    <a:pt x="6194704" y="2313838"/>
                  </a:lnTo>
                  <a:lnTo>
                    <a:pt x="6194704" y="2057590"/>
                  </a:lnTo>
                  <a:lnTo>
                    <a:pt x="6195263" y="2046859"/>
                  </a:lnTo>
                  <a:lnTo>
                    <a:pt x="6195301" y="2045944"/>
                  </a:lnTo>
                  <a:lnTo>
                    <a:pt x="6207988" y="2009279"/>
                  </a:lnTo>
                  <a:lnTo>
                    <a:pt x="6241300" y="1981835"/>
                  </a:lnTo>
                  <a:lnTo>
                    <a:pt x="6274511" y="1975993"/>
                  </a:lnTo>
                  <a:lnTo>
                    <a:pt x="6290411" y="1977199"/>
                  </a:lnTo>
                  <a:lnTo>
                    <a:pt x="6289586" y="1977199"/>
                  </a:lnTo>
                  <a:lnTo>
                    <a:pt x="6302921" y="1980463"/>
                  </a:lnTo>
                  <a:lnTo>
                    <a:pt x="6337097" y="2004225"/>
                  </a:lnTo>
                  <a:lnTo>
                    <a:pt x="6349619" y="2051177"/>
                  </a:lnTo>
                  <a:lnTo>
                    <a:pt x="6349670" y="2313838"/>
                  </a:lnTo>
                  <a:lnTo>
                    <a:pt x="6428410" y="2313838"/>
                  </a:lnTo>
                  <a:lnTo>
                    <a:pt x="6428410" y="2044001"/>
                  </a:lnTo>
                  <a:close/>
                </a:path>
                <a:path w="7743825" h="4081779">
                  <a:moveTo>
                    <a:pt x="6488925" y="356819"/>
                  </a:moveTo>
                  <a:lnTo>
                    <a:pt x="6483096" y="298437"/>
                  </a:lnTo>
                  <a:lnTo>
                    <a:pt x="6465659" y="247840"/>
                  </a:lnTo>
                  <a:lnTo>
                    <a:pt x="6437693" y="206375"/>
                  </a:lnTo>
                  <a:lnTo>
                    <a:pt x="6409106" y="181648"/>
                  </a:lnTo>
                  <a:lnTo>
                    <a:pt x="6409106" y="356819"/>
                  </a:lnTo>
                  <a:lnTo>
                    <a:pt x="6408382" y="375399"/>
                  </a:lnTo>
                  <a:lnTo>
                    <a:pt x="6397472" y="426427"/>
                  </a:lnTo>
                  <a:lnTo>
                    <a:pt x="6373177" y="466890"/>
                  </a:lnTo>
                  <a:lnTo>
                    <a:pt x="6335065" y="491617"/>
                  </a:lnTo>
                  <a:lnTo>
                    <a:pt x="6301740" y="496392"/>
                  </a:lnTo>
                  <a:lnTo>
                    <a:pt x="6284442" y="495198"/>
                  </a:lnTo>
                  <a:lnTo>
                    <a:pt x="6241974" y="477240"/>
                  </a:lnTo>
                  <a:lnTo>
                    <a:pt x="6213284" y="441477"/>
                  </a:lnTo>
                  <a:lnTo>
                    <a:pt x="6197993" y="393192"/>
                  </a:lnTo>
                  <a:lnTo>
                    <a:pt x="6195085" y="356819"/>
                  </a:lnTo>
                  <a:lnTo>
                    <a:pt x="6195809" y="338061"/>
                  </a:lnTo>
                  <a:lnTo>
                    <a:pt x="6197968" y="320090"/>
                  </a:lnTo>
                  <a:lnTo>
                    <a:pt x="6197993" y="319874"/>
                  </a:lnTo>
                  <a:lnTo>
                    <a:pt x="6201588" y="302907"/>
                  </a:lnTo>
                  <a:lnTo>
                    <a:pt x="6201626" y="302666"/>
                  </a:lnTo>
                  <a:lnTo>
                    <a:pt x="6206668" y="286499"/>
                  </a:lnTo>
                  <a:lnTo>
                    <a:pt x="6230899" y="245694"/>
                  </a:lnTo>
                  <a:lnTo>
                    <a:pt x="6268720" y="220954"/>
                  </a:lnTo>
                  <a:lnTo>
                    <a:pt x="6301740" y="216166"/>
                  </a:lnTo>
                  <a:lnTo>
                    <a:pt x="6319202" y="217360"/>
                  </a:lnTo>
                  <a:lnTo>
                    <a:pt x="6362039" y="235318"/>
                  </a:lnTo>
                  <a:lnTo>
                    <a:pt x="6390894" y="271284"/>
                  </a:lnTo>
                  <a:lnTo>
                    <a:pt x="6402489" y="302666"/>
                  </a:lnTo>
                  <a:lnTo>
                    <a:pt x="6402565" y="302907"/>
                  </a:lnTo>
                  <a:lnTo>
                    <a:pt x="6406147" y="319874"/>
                  </a:lnTo>
                  <a:lnTo>
                    <a:pt x="6406197" y="320090"/>
                  </a:lnTo>
                  <a:lnTo>
                    <a:pt x="6408369" y="337921"/>
                  </a:lnTo>
                  <a:lnTo>
                    <a:pt x="6409106" y="181648"/>
                  </a:lnTo>
                  <a:lnTo>
                    <a:pt x="6354661" y="156044"/>
                  </a:lnTo>
                  <a:lnTo>
                    <a:pt x="6301740" y="149606"/>
                  </a:lnTo>
                  <a:lnTo>
                    <a:pt x="6274524" y="151206"/>
                  </a:lnTo>
                  <a:lnTo>
                    <a:pt x="6225413" y="164096"/>
                  </a:lnTo>
                  <a:lnTo>
                    <a:pt x="6183642" y="189560"/>
                  </a:lnTo>
                  <a:lnTo>
                    <a:pt x="6150991" y="225793"/>
                  </a:lnTo>
                  <a:lnTo>
                    <a:pt x="6128004" y="272173"/>
                  </a:lnTo>
                  <a:lnTo>
                    <a:pt x="6116371" y="326656"/>
                  </a:lnTo>
                  <a:lnTo>
                    <a:pt x="6114923" y="356819"/>
                  </a:lnTo>
                  <a:lnTo>
                    <a:pt x="6116371" y="386664"/>
                  </a:lnTo>
                  <a:lnTo>
                    <a:pt x="6128004" y="440702"/>
                  </a:lnTo>
                  <a:lnTo>
                    <a:pt x="6150991" y="486867"/>
                  </a:lnTo>
                  <a:lnTo>
                    <a:pt x="6183642" y="523011"/>
                  </a:lnTo>
                  <a:lnTo>
                    <a:pt x="6225413" y="548462"/>
                  </a:lnTo>
                  <a:lnTo>
                    <a:pt x="6274524" y="561352"/>
                  </a:lnTo>
                  <a:lnTo>
                    <a:pt x="6301740" y="562965"/>
                  </a:lnTo>
                  <a:lnTo>
                    <a:pt x="6329108" y="561352"/>
                  </a:lnTo>
                  <a:lnTo>
                    <a:pt x="6378410" y="548462"/>
                  </a:lnTo>
                  <a:lnTo>
                    <a:pt x="6420193" y="523011"/>
                  </a:lnTo>
                  <a:lnTo>
                    <a:pt x="6445390" y="496392"/>
                  </a:lnTo>
                  <a:lnTo>
                    <a:pt x="6452844" y="486867"/>
                  </a:lnTo>
                  <a:lnTo>
                    <a:pt x="6465659" y="464896"/>
                  </a:lnTo>
                  <a:lnTo>
                    <a:pt x="6475831" y="440702"/>
                  </a:lnTo>
                  <a:lnTo>
                    <a:pt x="6483096" y="414616"/>
                  </a:lnTo>
                  <a:lnTo>
                    <a:pt x="6487465" y="386664"/>
                  </a:lnTo>
                  <a:lnTo>
                    <a:pt x="6488925" y="356819"/>
                  </a:lnTo>
                  <a:close/>
                </a:path>
                <a:path w="7743825" h="4081779">
                  <a:moveTo>
                    <a:pt x="6606553" y="2927845"/>
                  </a:moveTo>
                  <a:lnTo>
                    <a:pt x="6602793" y="2888297"/>
                  </a:lnTo>
                  <a:lnTo>
                    <a:pt x="6588595" y="2852331"/>
                  </a:lnTo>
                  <a:lnTo>
                    <a:pt x="6563944" y="2823019"/>
                  </a:lnTo>
                  <a:lnTo>
                    <a:pt x="6528168" y="2802255"/>
                  </a:lnTo>
                  <a:lnTo>
                    <a:pt x="6528168" y="2997987"/>
                  </a:lnTo>
                  <a:lnTo>
                    <a:pt x="6528155" y="3049346"/>
                  </a:lnTo>
                  <a:lnTo>
                    <a:pt x="6527406" y="3060649"/>
                  </a:lnTo>
                  <a:lnTo>
                    <a:pt x="6525184" y="3071520"/>
                  </a:lnTo>
                  <a:lnTo>
                    <a:pt x="6525133" y="3071812"/>
                  </a:lnTo>
                  <a:lnTo>
                    <a:pt x="6501155" y="3111893"/>
                  </a:lnTo>
                  <a:lnTo>
                    <a:pt x="6455702" y="3135871"/>
                  </a:lnTo>
                  <a:lnTo>
                    <a:pt x="6425819" y="3138995"/>
                  </a:lnTo>
                  <a:lnTo>
                    <a:pt x="6416294" y="3138640"/>
                  </a:lnTo>
                  <a:lnTo>
                    <a:pt x="6415443" y="3138640"/>
                  </a:lnTo>
                  <a:lnTo>
                    <a:pt x="6371730" y="3124504"/>
                  </a:lnTo>
                  <a:lnTo>
                    <a:pt x="6350914" y="3090481"/>
                  </a:lnTo>
                  <a:lnTo>
                    <a:pt x="6350381" y="3080308"/>
                  </a:lnTo>
                  <a:lnTo>
                    <a:pt x="6350965" y="3071812"/>
                  </a:lnTo>
                  <a:lnTo>
                    <a:pt x="6350978" y="3071520"/>
                  </a:lnTo>
                  <a:lnTo>
                    <a:pt x="6374003" y="3037001"/>
                  </a:lnTo>
                  <a:lnTo>
                    <a:pt x="6409931" y="3022955"/>
                  </a:lnTo>
                  <a:lnTo>
                    <a:pt x="6462027" y="3015297"/>
                  </a:lnTo>
                  <a:lnTo>
                    <a:pt x="6469393" y="3014230"/>
                  </a:lnTo>
                  <a:lnTo>
                    <a:pt x="6511887" y="3005683"/>
                  </a:lnTo>
                  <a:lnTo>
                    <a:pt x="6528168" y="2997987"/>
                  </a:lnTo>
                  <a:lnTo>
                    <a:pt x="6528168" y="2802255"/>
                  </a:lnTo>
                  <a:lnTo>
                    <a:pt x="6487909" y="2791485"/>
                  </a:lnTo>
                  <a:lnTo>
                    <a:pt x="6449796" y="2788259"/>
                  </a:lnTo>
                  <a:lnTo>
                    <a:pt x="6432397" y="2788894"/>
                  </a:lnTo>
                  <a:lnTo>
                    <a:pt x="6415252" y="2790774"/>
                  </a:lnTo>
                  <a:lnTo>
                    <a:pt x="6397904" y="2793987"/>
                  </a:lnTo>
                  <a:lnTo>
                    <a:pt x="6398044" y="2793987"/>
                  </a:lnTo>
                  <a:lnTo>
                    <a:pt x="6381801" y="2798280"/>
                  </a:lnTo>
                  <a:lnTo>
                    <a:pt x="6336639" y="2819958"/>
                  </a:lnTo>
                  <a:lnTo>
                    <a:pt x="6301003" y="2855468"/>
                  </a:lnTo>
                  <a:lnTo>
                    <a:pt x="6284455" y="2887764"/>
                  </a:lnTo>
                  <a:lnTo>
                    <a:pt x="6358534" y="2907093"/>
                  </a:lnTo>
                  <a:lnTo>
                    <a:pt x="6361760" y="2900349"/>
                  </a:lnTo>
                  <a:lnTo>
                    <a:pt x="6365735" y="2893758"/>
                  </a:lnTo>
                  <a:lnTo>
                    <a:pt x="6397358" y="2864688"/>
                  </a:lnTo>
                  <a:lnTo>
                    <a:pt x="6415595" y="2857055"/>
                  </a:lnTo>
                  <a:lnTo>
                    <a:pt x="6415291" y="2857055"/>
                  </a:lnTo>
                  <a:lnTo>
                    <a:pt x="6426543" y="2854426"/>
                  </a:lnTo>
                  <a:lnTo>
                    <a:pt x="6426225" y="2854426"/>
                  </a:lnTo>
                  <a:lnTo>
                    <a:pt x="6438443" y="2852851"/>
                  </a:lnTo>
                  <a:lnTo>
                    <a:pt x="6438036" y="2852851"/>
                  </a:lnTo>
                  <a:lnTo>
                    <a:pt x="6451232" y="2852331"/>
                  </a:lnTo>
                  <a:lnTo>
                    <a:pt x="6463411" y="2852851"/>
                  </a:lnTo>
                  <a:lnTo>
                    <a:pt x="6501612" y="2865374"/>
                  </a:lnTo>
                  <a:lnTo>
                    <a:pt x="6525666" y="2901721"/>
                  </a:lnTo>
                  <a:lnTo>
                    <a:pt x="6527813" y="2922473"/>
                  </a:lnTo>
                  <a:lnTo>
                    <a:pt x="6527813" y="2933928"/>
                  </a:lnTo>
                  <a:lnTo>
                    <a:pt x="6484506" y="2953791"/>
                  </a:lnTo>
                  <a:lnTo>
                    <a:pt x="6412814" y="2962579"/>
                  </a:lnTo>
                  <a:lnTo>
                    <a:pt x="6398844" y="2964789"/>
                  </a:lnTo>
                  <a:lnTo>
                    <a:pt x="6357861" y="2974060"/>
                  </a:lnTo>
                  <a:lnTo>
                    <a:pt x="6321501" y="2989757"/>
                  </a:lnTo>
                  <a:lnTo>
                    <a:pt x="6286068" y="3024467"/>
                  </a:lnTo>
                  <a:lnTo>
                    <a:pt x="6273812" y="3064065"/>
                  </a:lnTo>
                  <a:lnTo>
                    <a:pt x="6273000" y="3080308"/>
                  </a:lnTo>
                  <a:lnTo>
                    <a:pt x="6274092" y="3098825"/>
                  </a:lnTo>
                  <a:lnTo>
                    <a:pt x="6290894" y="3146869"/>
                  </a:lnTo>
                  <a:lnTo>
                    <a:pt x="6324981" y="3180321"/>
                  </a:lnTo>
                  <a:lnTo>
                    <a:pt x="6372136" y="3198812"/>
                  </a:lnTo>
                  <a:lnTo>
                    <a:pt x="6408280" y="3202343"/>
                  </a:lnTo>
                  <a:lnTo>
                    <a:pt x="6423990" y="3201759"/>
                  </a:lnTo>
                  <a:lnTo>
                    <a:pt x="6464287" y="3192856"/>
                  </a:lnTo>
                  <a:lnTo>
                    <a:pt x="6503124" y="3168700"/>
                  </a:lnTo>
                  <a:lnTo>
                    <a:pt x="6526377" y="3138640"/>
                  </a:lnTo>
                  <a:lnTo>
                    <a:pt x="6530314" y="3138640"/>
                  </a:lnTo>
                  <a:lnTo>
                    <a:pt x="6530314" y="3193389"/>
                  </a:lnTo>
                  <a:lnTo>
                    <a:pt x="6606553" y="3193389"/>
                  </a:lnTo>
                  <a:lnTo>
                    <a:pt x="6606553" y="3138640"/>
                  </a:lnTo>
                  <a:lnTo>
                    <a:pt x="6606553" y="2997987"/>
                  </a:lnTo>
                  <a:lnTo>
                    <a:pt x="6606553" y="2927845"/>
                  </a:lnTo>
                  <a:close/>
                </a:path>
                <a:path w="7743825" h="4081779">
                  <a:moveTo>
                    <a:pt x="6835610" y="1034173"/>
                  </a:moveTo>
                  <a:lnTo>
                    <a:pt x="6756870" y="1034173"/>
                  </a:lnTo>
                  <a:lnTo>
                    <a:pt x="6756870" y="1271092"/>
                  </a:lnTo>
                  <a:lnTo>
                    <a:pt x="6756108" y="1286268"/>
                  </a:lnTo>
                  <a:lnTo>
                    <a:pt x="6744703" y="1324952"/>
                  </a:lnTo>
                  <a:lnTo>
                    <a:pt x="6711594" y="1358950"/>
                  </a:lnTo>
                  <a:lnTo>
                    <a:pt x="6663804" y="1370584"/>
                  </a:lnTo>
                  <a:lnTo>
                    <a:pt x="6645326" y="1369072"/>
                  </a:lnTo>
                  <a:lnTo>
                    <a:pt x="6602069" y="1346238"/>
                  </a:lnTo>
                  <a:lnTo>
                    <a:pt x="6580772" y="1299070"/>
                  </a:lnTo>
                  <a:lnTo>
                    <a:pt x="6579349" y="1278597"/>
                  </a:lnTo>
                  <a:lnTo>
                    <a:pt x="6579349" y="1034173"/>
                  </a:lnTo>
                  <a:lnTo>
                    <a:pt x="6500622" y="1034173"/>
                  </a:lnTo>
                  <a:lnTo>
                    <a:pt x="6500622" y="1288262"/>
                  </a:lnTo>
                  <a:lnTo>
                    <a:pt x="6501689" y="1311973"/>
                  </a:lnTo>
                  <a:lnTo>
                    <a:pt x="6504749" y="1332890"/>
                  </a:lnTo>
                  <a:lnTo>
                    <a:pt x="6504864" y="1333728"/>
                  </a:lnTo>
                  <a:lnTo>
                    <a:pt x="6517614" y="1371295"/>
                  </a:lnTo>
                  <a:lnTo>
                    <a:pt x="6550863" y="1412506"/>
                  </a:lnTo>
                  <a:lnTo>
                    <a:pt x="6598679" y="1434998"/>
                  </a:lnTo>
                  <a:lnTo>
                    <a:pt x="6636969" y="1439303"/>
                  </a:lnTo>
                  <a:lnTo>
                    <a:pt x="6659118" y="1437779"/>
                  </a:lnTo>
                  <a:lnTo>
                    <a:pt x="6698843" y="1425613"/>
                  </a:lnTo>
                  <a:lnTo>
                    <a:pt x="6732232" y="1400911"/>
                  </a:lnTo>
                  <a:lnTo>
                    <a:pt x="6752882" y="1370584"/>
                  </a:lnTo>
                  <a:lnTo>
                    <a:pt x="6757835" y="1361541"/>
                  </a:lnTo>
                  <a:lnTo>
                    <a:pt x="6760159" y="1355509"/>
                  </a:lnTo>
                  <a:lnTo>
                    <a:pt x="6760210" y="1367675"/>
                  </a:lnTo>
                  <a:lnTo>
                    <a:pt x="6760324" y="1400911"/>
                  </a:lnTo>
                  <a:lnTo>
                    <a:pt x="6760451" y="1434287"/>
                  </a:lnTo>
                  <a:lnTo>
                    <a:pt x="6835610" y="1434287"/>
                  </a:lnTo>
                  <a:lnTo>
                    <a:pt x="6835610" y="1336217"/>
                  </a:lnTo>
                  <a:lnTo>
                    <a:pt x="6835610" y="1034173"/>
                  </a:lnTo>
                  <a:close/>
                </a:path>
                <a:path w="7743825" h="4081779">
                  <a:moveTo>
                    <a:pt x="6929425" y="2114854"/>
                  </a:moveTo>
                  <a:lnTo>
                    <a:pt x="6923964" y="2054466"/>
                  </a:lnTo>
                  <a:lnTo>
                    <a:pt x="6907708" y="2003831"/>
                  </a:lnTo>
                  <a:lnTo>
                    <a:pt x="6881787" y="1962835"/>
                  </a:lnTo>
                  <a:lnTo>
                    <a:pt x="6848894" y="1933714"/>
                  </a:lnTo>
                  <a:lnTo>
                    <a:pt x="6848894" y="2114131"/>
                  </a:lnTo>
                  <a:lnTo>
                    <a:pt x="6848170" y="2133511"/>
                  </a:lnTo>
                  <a:lnTo>
                    <a:pt x="6837261" y="2185720"/>
                  </a:lnTo>
                  <a:lnTo>
                    <a:pt x="6813283" y="2226056"/>
                  </a:lnTo>
                  <a:lnTo>
                    <a:pt x="6776339" y="2250135"/>
                  </a:lnTo>
                  <a:lnTo>
                    <a:pt x="6761048" y="2253678"/>
                  </a:lnTo>
                  <a:lnTo>
                    <a:pt x="6760604" y="2253678"/>
                  </a:lnTo>
                  <a:lnTo>
                    <a:pt x="6744754" y="2254796"/>
                  </a:lnTo>
                  <a:lnTo>
                    <a:pt x="6700469" y="2244725"/>
                  </a:lnTo>
                  <a:lnTo>
                    <a:pt x="6667767" y="2215565"/>
                  </a:lnTo>
                  <a:lnTo>
                    <a:pt x="6647713" y="2170874"/>
                  </a:lnTo>
                  <a:lnTo>
                    <a:pt x="6640995" y="2114854"/>
                  </a:lnTo>
                  <a:lnTo>
                    <a:pt x="6640970" y="2114131"/>
                  </a:lnTo>
                  <a:lnTo>
                    <a:pt x="6641668" y="2094953"/>
                  </a:lnTo>
                  <a:lnTo>
                    <a:pt x="6641706" y="2093887"/>
                  </a:lnTo>
                  <a:lnTo>
                    <a:pt x="6652781" y="2041309"/>
                  </a:lnTo>
                  <a:lnTo>
                    <a:pt x="6676936" y="2002523"/>
                  </a:lnTo>
                  <a:lnTo>
                    <a:pt x="6713702" y="1979980"/>
                  </a:lnTo>
                  <a:lnTo>
                    <a:pt x="6728333" y="1976780"/>
                  </a:lnTo>
                  <a:lnTo>
                    <a:pt x="6727761" y="1976780"/>
                  </a:lnTo>
                  <a:lnTo>
                    <a:pt x="6744754" y="1975637"/>
                  </a:lnTo>
                  <a:lnTo>
                    <a:pt x="6761378" y="1976780"/>
                  </a:lnTo>
                  <a:lnTo>
                    <a:pt x="6776555" y="1980196"/>
                  </a:lnTo>
                  <a:lnTo>
                    <a:pt x="6813385" y="2003831"/>
                  </a:lnTo>
                  <a:lnTo>
                    <a:pt x="6837261" y="2043455"/>
                  </a:lnTo>
                  <a:lnTo>
                    <a:pt x="6848170" y="2094953"/>
                  </a:lnTo>
                  <a:lnTo>
                    <a:pt x="6848894" y="2114131"/>
                  </a:lnTo>
                  <a:lnTo>
                    <a:pt x="6848894" y="1933714"/>
                  </a:lnTo>
                  <a:lnTo>
                    <a:pt x="6807695" y="1914791"/>
                  </a:lnTo>
                  <a:lnTo>
                    <a:pt x="6762293" y="1908708"/>
                  </a:lnTo>
                  <a:lnTo>
                    <a:pt x="6744424" y="1909483"/>
                  </a:lnTo>
                  <a:lnTo>
                    <a:pt x="6701993" y="1921052"/>
                  </a:lnTo>
                  <a:lnTo>
                    <a:pt x="6666560" y="1949869"/>
                  </a:lnTo>
                  <a:lnTo>
                    <a:pt x="6646697" y="1978850"/>
                  </a:lnTo>
                  <a:lnTo>
                    <a:pt x="6642405" y="1978850"/>
                  </a:lnTo>
                  <a:lnTo>
                    <a:pt x="6642405" y="1780590"/>
                  </a:lnTo>
                  <a:lnTo>
                    <a:pt x="6563665" y="1780590"/>
                  </a:lnTo>
                  <a:lnTo>
                    <a:pt x="6563665" y="2313851"/>
                  </a:lnTo>
                  <a:lnTo>
                    <a:pt x="6640258" y="2313851"/>
                  </a:lnTo>
                  <a:lnTo>
                    <a:pt x="6640258" y="2251214"/>
                  </a:lnTo>
                  <a:lnTo>
                    <a:pt x="6646697" y="2251214"/>
                  </a:lnTo>
                  <a:lnTo>
                    <a:pt x="6674066" y="2288527"/>
                  </a:lnTo>
                  <a:lnTo>
                    <a:pt x="6715417" y="2314778"/>
                  </a:lnTo>
                  <a:lnTo>
                    <a:pt x="6762293" y="2321725"/>
                  </a:lnTo>
                  <a:lnTo>
                    <a:pt x="6785940" y="2320163"/>
                  </a:lnTo>
                  <a:lnTo>
                    <a:pt x="6829158" y="2307729"/>
                  </a:lnTo>
                  <a:lnTo>
                    <a:pt x="6866585" y="2283066"/>
                  </a:lnTo>
                  <a:lnTo>
                    <a:pt x="6896201" y="2247455"/>
                  </a:lnTo>
                  <a:lnTo>
                    <a:pt x="6917347" y="2201316"/>
                  </a:lnTo>
                  <a:lnTo>
                    <a:pt x="6928091" y="2145931"/>
                  </a:lnTo>
                  <a:lnTo>
                    <a:pt x="6929425" y="2114854"/>
                  </a:lnTo>
                  <a:close/>
                </a:path>
                <a:path w="7743825" h="4081779">
                  <a:moveTo>
                    <a:pt x="6940563" y="300621"/>
                  </a:moveTo>
                  <a:lnTo>
                    <a:pt x="6939483" y="276771"/>
                  </a:lnTo>
                  <a:lnTo>
                    <a:pt x="6936257" y="254952"/>
                  </a:lnTo>
                  <a:lnTo>
                    <a:pt x="6930885" y="235178"/>
                  </a:lnTo>
                  <a:lnTo>
                    <a:pt x="6923748" y="218313"/>
                  </a:lnTo>
                  <a:lnTo>
                    <a:pt x="6923379" y="217424"/>
                  </a:lnTo>
                  <a:lnTo>
                    <a:pt x="6890156" y="176390"/>
                  </a:lnTo>
                  <a:lnTo>
                    <a:pt x="6842760" y="153898"/>
                  </a:lnTo>
                  <a:lnTo>
                    <a:pt x="6804546" y="149606"/>
                  </a:lnTo>
                  <a:lnTo>
                    <a:pt x="6781800" y="151155"/>
                  </a:lnTo>
                  <a:lnTo>
                    <a:pt x="6741541" y="163499"/>
                  </a:lnTo>
                  <a:lnTo>
                    <a:pt x="6708368" y="188455"/>
                  </a:lnTo>
                  <a:lnTo>
                    <a:pt x="6682956" y="227647"/>
                  </a:lnTo>
                  <a:lnTo>
                    <a:pt x="6681292" y="232003"/>
                  </a:lnTo>
                  <a:lnTo>
                    <a:pt x="6680022" y="235178"/>
                  </a:lnTo>
                  <a:lnTo>
                    <a:pt x="6673202" y="252666"/>
                  </a:lnTo>
                  <a:lnTo>
                    <a:pt x="6681254" y="232003"/>
                  </a:lnTo>
                  <a:lnTo>
                    <a:pt x="6681190" y="217424"/>
                  </a:lnTo>
                  <a:lnTo>
                    <a:pt x="6681063" y="201714"/>
                  </a:lnTo>
                  <a:lnTo>
                    <a:pt x="6680962" y="188036"/>
                  </a:lnTo>
                  <a:lnTo>
                    <a:pt x="6680860" y="174294"/>
                  </a:lnTo>
                  <a:lnTo>
                    <a:pt x="6680759" y="159258"/>
                  </a:lnTo>
                  <a:lnTo>
                    <a:pt x="6680721" y="154609"/>
                  </a:lnTo>
                  <a:lnTo>
                    <a:pt x="6605562" y="154609"/>
                  </a:lnTo>
                  <a:lnTo>
                    <a:pt x="6605562" y="554736"/>
                  </a:lnTo>
                  <a:lnTo>
                    <a:pt x="6684302" y="554736"/>
                  </a:lnTo>
                  <a:lnTo>
                    <a:pt x="6684302" y="317804"/>
                  </a:lnTo>
                  <a:lnTo>
                    <a:pt x="6685064" y="302488"/>
                  </a:lnTo>
                  <a:lnTo>
                    <a:pt x="6696469" y="263766"/>
                  </a:lnTo>
                  <a:lnTo>
                    <a:pt x="6729755" y="229946"/>
                  </a:lnTo>
                  <a:lnTo>
                    <a:pt x="6777355" y="218313"/>
                  </a:lnTo>
                  <a:lnTo>
                    <a:pt x="6795986" y="219837"/>
                  </a:lnTo>
                  <a:lnTo>
                    <a:pt x="6839267" y="242646"/>
                  </a:lnTo>
                  <a:lnTo>
                    <a:pt x="6860400" y="289826"/>
                  </a:lnTo>
                  <a:lnTo>
                    <a:pt x="6861810" y="310286"/>
                  </a:lnTo>
                  <a:lnTo>
                    <a:pt x="6861810" y="554736"/>
                  </a:lnTo>
                  <a:lnTo>
                    <a:pt x="6940563" y="554736"/>
                  </a:lnTo>
                  <a:lnTo>
                    <a:pt x="6940563" y="300621"/>
                  </a:lnTo>
                  <a:close/>
                </a:path>
                <a:path w="7743825" h="4081779">
                  <a:moveTo>
                    <a:pt x="6956895" y="2789694"/>
                  </a:moveTo>
                  <a:lnTo>
                    <a:pt x="6952602" y="2788983"/>
                  </a:lnTo>
                  <a:lnTo>
                    <a:pt x="6947230" y="2788450"/>
                  </a:lnTo>
                  <a:lnTo>
                    <a:pt x="6934352" y="2787726"/>
                  </a:lnTo>
                  <a:lnTo>
                    <a:pt x="6923608" y="2787548"/>
                  </a:lnTo>
                  <a:lnTo>
                    <a:pt x="6906539" y="2788704"/>
                  </a:lnTo>
                  <a:lnTo>
                    <a:pt x="6860984" y="2806166"/>
                  </a:lnTo>
                  <a:lnTo>
                    <a:pt x="6828904" y="2842120"/>
                  </a:lnTo>
                  <a:lnTo>
                    <a:pt x="6822326" y="2857690"/>
                  </a:lnTo>
                  <a:lnTo>
                    <a:pt x="6818033" y="2857690"/>
                  </a:lnTo>
                  <a:lnTo>
                    <a:pt x="6818033" y="2793276"/>
                  </a:lnTo>
                  <a:lnTo>
                    <a:pt x="6741808" y="2793276"/>
                  </a:lnTo>
                  <a:lnTo>
                    <a:pt x="6741808" y="3193402"/>
                  </a:lnTo>
                  <a:lnTo>
                    <a:pt x="6820548" y="3193402"/>
                  </a:lnTo>
                  <a:lnTo>
                    <a:pt x="6820548" y="2950387"/>
                  </a:lnTo>
                  <a:lnTo>
                    <a:pt x="6821310" y="2937535"/>
                  </a:lnTo>
                  <a:lnTo>
                    <a:pt x="6839394" y="2894126"/>
                  </a:lnTo>
                  <a:lnTo>
                    <a:pt x="6877964" y="2866999"/>
                  </a:lnTo>
                  <a:lnTo>
                    <a:pt x="6915734" y="2860560"/>
                  </a:lnTo>
                  <a:lnTo>
                    <a:pt x="6924091" y="2860560"/>
                  </a:lnTo>
                  <a:lnTo>
                    <a:pt x="6932320" y="2861043"/>
                  </a:lnTo>
                  <a:lnTo>
                    <a:pt x="6948538" y="2862948"/>
                  </a:lnTo>
                  <a:lnTo>
                    <a:pt x="6954037" y="2863900"/>
                  </a:lnTo>
                  <a:lnTo>
                    <a:pt x="6956895" y="2864853"/>
                  </a:lnTo>
                  <a:lnTo>
                    <a:pt x="6956895" y="2789694"/>
                  </a:lnTo>
                  <a:close/>
                </a:path>
                <a:path w="7743825" h="4081779">
                  <a:moveTo>
                    <a:pt x="7124814" y="1913724"/>
                  </a:moveTo>
                  <a:lnTo>
                    <a:pt x="7046074" y="1913724"/>
                  </a:lnTo>
                  <a:lnTo>
                    <a:pt x="7046074" y="2313851"/>
                  </a:lnTo>
                  <a:lnTo>
                    <a:pt x="7124814" y="2313851"/>
                  </a:lnTo>
                  <a:lnTo>
                    <a:pt x="7124814" y="1913724"/>
                  </a:lnTo>
                  <a:close/>
                </a:path>
                <a:path w="7743825" h="4081779">
                  <a:moveTo>
                    <a:pt x="7135546" y="1806003"/>
                  </a:moveTo>
                  <a:lnTo>
                    <a:pt x="7113168" y="1766760"/>
                  </a:lnTo>
                  <a:lnTo>
                    <a:pt x="7085800" y="1759115"/>
                  </a:lnTo>
                  <a:lnTo>
                    <a:pt x="7075957" y="1759966"/>
                  </a:lnTo>
                  <a:lnTo>
                    <a:pt x="7040029" y="1787842"/>
                  </a:lnTo>
                  <a:lnTo>
                    <a:pt x="7036409" y="1806003"/>
                  </a:lnTo>
                  <a:lnTo>
                    <a:pt x="7037311" y="1815160"/>
                  </a:lnTo>
                  <a:lnTo>
                    <a:pt x="7067029" y="1849120"/>
                  </a:lnTo>
                  <a:lnTo>
                    <a:pt x="7085800" y="1852523"/>
                  </a:lnTo>
                  <a:lnTo>
                    <a:pt x="7095642" y="1851672"/>
                  </a:lnTo>
                  <a:lnTo>
                    <a:pt x="7131875" y="1823885"/>
                  </a:lnTo>
                  <a:lnTo>
                    <a:pt x="7135546" y="1806003"/>
                  </a:lnTo>
                  <a:close/>
                </a:path>
                <a:path w="7743825" h="4081779">
                  <a:moveTo>
                    <a:pt x="7278979" y="2789694"/>
                  </a:moveTo>
                  <a:lnTo>
                    <a:pt x="7274687" y="2788983"/>
                  </a:lnTo>
                  <a:lnTo>
                    <a:pt x="7269315" y="2788450"/>
                  </a:lnTo>
                  <a:lnTo>
                    <a:pt x="7256424" y="2787726"/>
                  </a:lnTo>
                  <a:lnTo>
                    <a:pt x="7245693" y="2787548"/>
                  </a:lnTo>
                  <a:lnTo>
                    <a:pt x="7228624" y="2788704"/>
                  </a:lnTo>
                  <a:lnTo>
                    <a:pt x="7183056" y="2806166"/>
                  </a:lnTo>
                  <a:lnTo>
                    <a:pt x="7150976" y="2842120"/>
                  </a:lnTo>
                  <a:lnTo>
                    <a:pt x="7144398" y="2857690"/>
                  </a:lnTo>
                  <a:lnTo>
                    <a:pt x="7140105" y="2857690"/>
                  </a:lnTo>
                  <a:lnTo>
                    <a:pt x="7140105" y="2793276"/>
                  </a:lnTo>
                  <a:lnTo>
                    <a:pt x="7063880" y="2793276"/>
                  </a:lnTo>
                  <a:lnTo>
                    <a:pt x="7063880" y="3193402"/>
                  </a:lnTo>
                  <a:lnTo>
                    <a:pt x="7142620" y="3193402"/>
                  </a:lnTo>
                  <a:lnTo>
                    <a:pt x="7142620" y="2950387"/>
                  </a:lnTo>
                  <a:lnTo>
                    <a:pt x="7143382" y="2937535"/>
                  </a:lnTo>
                  <a:lnTo>
                    <a:pt x="7161479" y="2894126"/>
                  </a:lnTo>
                  <a:lnTo>
                    <a:pt x="7200036" y="2866999"/>
                  </a:lnTo>
                  <a:lnTo>
                    <a:pt x="7237819" y="2860560"/>
                  </a:lnTo>
                  <a:lnTo>
                    <a:pt x="7246163" y="2860560"/>
                  </a:lnTo>
                  <a:lnTo>
                    <a:pt x="7254392" y="2861043"/>
                  </a:lnTo>
                  <a:lnTo>
                    <a:pt x="7270623" y="2862948"/>
                  </a:lnTo>
                  <a:lnTo>
                    <a:pt x="7276122" y="2863900"/>
                  </a:lnTo>
                  <a:lnTo>
                    <a:pt x="7278979" y="2864853"/>
                  </a:lnTo>
                  <a:lnTo>
                    <a:pt x="7278979" y="2789694"/>
                  </a:lnTo>
                  <a:close/>
                </a:path>
                <a:path w="7743825" h="4081779">
                  <a:moveTo>
                    <a:pt x="7412583" y="441998"/>
                  </a:moveTo>
                  <a:lnTo>
                    <a:pt x="7338136" y="424103"/>
                  </a:lnTo>
                  <a:lnTo>
                    <a:pt x="7336053" y="431990"/>
                  </a:lnTo>
                  <a:lnTo>
                    <a:pt x="7333399" y="439534"/>
                  </a:lnTo>
                  <a:lnTo>
                    <a:pt x="7311758" y="471551"/>
                  </a:lnTo>
                  <a:lnTo>
                    <a:pt x="7278370" y="491210"/>
                  </a:lnTo>
                  <a:lnTo>
                    <a:pt x="7244372" y="496404"/>
                  </a:lnTo>
                  <a:lnTo>
                    <a:pt x="7227062" y="495211"/>
                  </a:lnTo>
                  <a:lnTo>
                    <a:pt x="7184428" y="477431"/>
                  </a:lnTo>
                  <a:lnTo>
                    <a:pt x="7155561" y="441833"/>
                  </a:lnTo>
                  <a:lnTo>
                    <a:pt x="7140270" y="393458"/>
                  </a:lnTo>
                  <a:lnTo>
                    <a:pt x="7137362" y="356819"/>
                  </a:lnTo>
                  <a:lnTo>
                    <a:pt x="7138086" y="337921"/>
                  </a:lnTo>
                  <a:lnTo>
                    <a:pt x="7148995" y="286308"/>
                  </a:lnTo>
                  <a:lnTo>
                    <a:pt x="7173277" y="245681"/>
                  </a:lnTo>
                  <a:lnTo>
                    <a:pt x="7211301" y="220954"/>
                  </a:lnTo>
                  <a:lnTo>
                    <a:pt x="7244372" y="216166"/>
                  </a:lnTo>
                  <a:lnTo>
                    <a:pt x="7253300" y="216484"/>
                  </a:lnTo>
                  <a:lnTo>
                    <a:pt x="7292149" y="227266"/>
                  </a:lnTo>
                  <a:lnTo>
                    <a:pt x="7324534" y="257505"/>
                  </a:lnTo>
                  <a:lnTo>
                    <a:pt x="7336714" y="285597"/>
                  </a:lnTo>
                  <a:lnTo>
                    <a:pt x="7411504" y="267703"/>
                  </a:lnTo>
                  <a:lnTo>
                    <a:pt x="7395908" y="229489"/>
                  </a:lnTo>
                  <a:lnTo>
                    <a:pt x="7371867" y="197827"/>
                  </a:lnTo>
                  <a:lnTo>
                    <a:pt x="7340232" y="173761"/>
                  </a:lnTo>
                  <a:lnTo>
                    <a:pt x="7302347" y="157657"/>
                  </a:lnTo>
                  <a:lnTo>
                    <a:pt x="7259333" y="150101"/>
                  </a:lnTo>
                  <a:lnTo>
                    <a:pt x="7244016" y="149593"/>
                  </a:lnTo>
                  <a:lnTo>
                    <a:pt x="7216661" y="151206"/>
                  </a:lnTo>
                  <a:lnTo>
                    <a:pt x="7167448" y="164096"/>
                  </a:lnTo>
                  <a:lnTo>
                    <a:pt x="7125817" y="189560"/>
                  </a:lnTo>
                  <a:lnTo>
                    <a:pt x="7093255" y="225793"/>
                  </a:lnTo>
                  <a:lnTo>
                    <a:pt x="7070280" y="272161"/>
                  </a:lnTo>
                  <a:lnTo>
                    <a:pt x="7058647" y="326656"/>
                  </a:lnTo>
                  <a:lnTo>
                    <a:pt x="7057187" y="356819"/>
                  </a:lnTo>
                  <a:lnTo>
                    <a:pt x="7058647" y="386664"/>
                  </a:lnTo>
                  <a:lnTo>
                    <a:pt x="7070280" y="440702"/>
                  </a:lnTo>
                  <a:lnTo>
                    <a:pt x="7093255" y="486867"/>
                  </a:lnTo>
                  <a:lnTo>
                    <a:pt x="7125817" y="523011"/>
                  </a:lnTo>
                  <a:lnTo>
                    <a:pt x="7167448" y="548474"/>
                  </a:lnTo>
                  <a:lnTo>
                    <a:pt x="7216661" y="561352"/>
                  </a:lnTo>
                  <a:lnTo>
                    <a:pt x="7244016" y="562965"/>
                  </a:lnTo>
                  <a:lnTo>
                    <a:pt x="7259510" y="562444"/>
                  </a:lnTo>
                  <a:lnTo>
                    <a:pt x="7303071" y="554736"/>
                  </a:lnTo>
                  <a:lnTo>
                    <a:pt x="7341273" y="538162"/>
                  </a:lnTo>
                  <a:lnTo>
                    <a:pt x="7372985" y="513359"/>
                  </a:lnTo>
                  <a:lnTo>
                    <a:pt x="7397216" y="481088"/>
                  </a:lnTo>
                  <a:lnTo>
                    <a:pt x="7412583" y="441998"/>
                  </a:lnTo>
                  <a:close/>
                </a:path>
                <a:path w="7743825" h="4081779">
                  <a:moveTo>
                    <a:pt x="7515923" y="1164437"/>
                  </a:moveTo>
                  <a:lnTo>
                    <a:pt x="7515085" y="1147203"/>
                  </a:lnTo>
                  <a:lnTo>
                    <a:pt x="7514984" y="1145197"/>
                  </a:lnTo>
                  <a:lnTo>
                    <a:pt x="7514869" y="1142657"/>
                  </a:lnTo>
                  <a:lnTo>
                    <a:pt x="7506462" y="1104709"/>
                  </a:lnTo>
                  <a:lnTo>
                    <a:pt x="7479284" y="1061897"/>
                  </a:lnTo>
                  <a:lnTo>
                    <a:pt x="7438644" y="1036027"/>
                  </a:lnTo>
                  <a:lnTo>
                    <a:pt x="7389228" y="1027366"/>
                  </a:lnTo>
                  <a:lnTo>
                    <a:pt x="7373899" y="1028103"/>
                  </a:lnTo>
                  <a:lnTo>
                    <a:pt x="7359028" y="1030325"/>
                  </a:lnTo>
                  <a:lnTo>
                    <a:pt x="7344054" y="1034161"/>
                  </a:lnTo>
                  <a:lnTo>
                    <a:pt x="7344232" y="1034161"/>
                  </a:lnTo>
                  <a:lnTo>
                    <a:pt x="7330719" y="1039177"/>
                  </a:lnTo>
                  <a:lnTo>
                    <a:pt x="7294169" y="1063129"/>
                  </a:lnTo>
                  <a:lnTo>
                    <a:pt x="7267537" y="1099299"/>
                  </a:lnTo>
                  <a:lnTo>
                    <a:pt x="7262317" y="1111821"/>
                  </a:lnTo>
                  <a:lnTo>
                    <a:pt x="7261174" y="1107313"/>
                  </a:lnTo>
                  <a:lnTo>
                    <a:pt x="7243000" y="1069225"/>
                  </a:lnTo>
                  <a:lnTo>
                    <a:pt x="7199719" y="1034161"/>
                  </a:lnTo>
                  <a:lnTo>
                    <a:pt x="7160184" y="1027366"/>
                  </a:lnTo>
                  <a:lnTo>
                    <a:pt x="7146176" y="1028103"/>
                  </a:lnTo>
                  <a:lnTo>
                    <a:pt x="7146899" y="1028103"/>
                  </a:lnTo>
                  <a:lnTo>
                    <a:pt x="7134580" y="1030097"/>
                  </a:lnTo>
                  <a:lnTo>
                    <a:pt x="7098462" y="1044422"/>
                  </a:lnTo>
                  <a:lnTo>
                    <a:pt x="7068198" y="1071029"/>
                  </a:lnTo>
                  <a:lnTo>
                    <a:pt x="7047370" y="1108710"/>
                  </a:lnTo>
                  <a:lnTo>
                    <a:pt x="7045922" y="1045781"/>
                  </a:lnTo>
                  <a:lnTo>
                    <a:pt x="7045846" y="1042568"/>
                  </a:lnTo>
                  <a:lnTo>
                    <a:pt x="7045744" y="1038275"/>
                  </a:lnTo>
                  <a:lnTo>
                    <a:pt x="7045655" y="1034161"/>
                  </a:lnTo>
                  <a:lnTo>
                    <a:pt x="6970852" y="1034161"/>
                  </a:lnTo>
                  <a:lnTo>
                    <a:pt x="6970852" y="1434287"/>
                  </a:lnTo>
                  <a:lnTo>
                    <a:pt x="7049592" y="1434287"/>
                  </a:lnTo>
                  <a:lnTo>
                    <a:pt x="7049592" y="1185557"/>
                  </a:lnTo>
                  <a:lnTo>
                    <a:pt x="7050252" y="1172311"/>
                  </a:lnTo>
                  <a:lnTo>
                    <a:pt x="7066966" y="1127379"/>
                  </a:lnTo>
                  <a:lnTo>
                    <a:pt x="7067372" y="1126921"/>
                  </a:lnTo>
                  <a:lnTo>
                    <a:pt x="7074014" y="1119251"/>
                  </a:lnTo>
                  <a:lnTo>
                    <a:pt x="7110336" y="1099032"/>
                  </a:lnTo>
                  <a:lnTo>
                    <a:pt x="7131545" y="1096429"/>
                  </a:lnTo>
                  <a:lnTo>
                    <a:pt x="7146772" y="1097648"/>
                  </a:lnTo>
                  <a:lnTo>
                    <a:pt x="7183983" y="1115758"/>
                  </a:lnTo>
                  <a:lnTo>
                    <a:pt x="7203275" y="1152004"/>
                  </a:lnTo>
                  <a:lnTo>
                    <a:pt x="7204557" y="1434287"/>
                  </a:lnTo>
                  <a:lnTo>
                    <a:pt x="7282218" y="1434287"/>
                  </a:lnTo>
                  <a:lnTo>
                    <a:pt x="7282218" y="1178039"/>
                  </a:lnTo>
                  <a:lnTo>
                    <a:pt x="7282777" y="1167307"/>
                  </a:lnTo>
                  <a:lnTo>
                    <a:pt x="7295502" y="1129715"/>
                  </a:lnTo>
                  <a:lnTo>
                    <a:pt x="7328814" y="1102283"/>
                  </a:lnTo>
                  <a:lnTo>
                    <a:pt x="7362025" y="1096429"/>
                  </a:lnTo>
                  <a:lnTo>
                    <a:pt x="7377912" y="1097648"/>
                  </a:lnTo>
                  <a:lnTo>
                    <a:pt x="7377100" y="1097648"/>
                  </a:lnTo>
                  <a:lnTo>
                    <a:pt x="7390435" y="1100912"/>
                  </a:lnTo>
                  <a:lnTo>
                    <a:pt x="7424610" y="1124673"/>
                  </a:lnTo>
                  <a:lnTo>
                    <a:pt x="7437133" y="1171625"/>
                  </a:lnTo>
                  <a:lnTo>
                    <a:pt x="7437183" y="1434287"/>
                  </a:lnTo>
                  <a:lnTo>
                    <a:pt x="7515923" y="1434287"/>
                  </a:lnTo>
                  <a:lnTo>
                    <a:pt x="7515923" y="1164437"/>
                  </a:lnTo>
                  <a:close/>
                </a:path>
                <a:path w="7743825" h="4081779">
                  <a:moveTo>
                    <a:pt x="7570356" y="2048294"/>
                  </a:moveTo>
                  <a:lnTo>
                    <a:pt x="7566596" y="2008733"/>
                  </a:lnTo>
                  <a:lnTo>
                    <a:pt x="7552385" y="1972767"/>
                  </a:lnTo>
                  <a:lnTo>
                    <a:pt x="7527734" y="1943468"/>
                  </a:lnTo>
                  <a:lnTo>
                    <a:pt x="7491971" y="1922703"/>
                  </a:lnTo>
                  <a:lnTo>
                    <a:pt x="7491971" y="2118436"/>
                  </a:lnTo>
                  <a:lnTo>
                    <a:pt x="7491958" y="2169795"/>
                  </a:lnTo>
                  <a:lnTo>
                    <a:pt x="7479805" y="2213635"/>
                  </a:lnTo>
                  <a:lnTo>
                    <a:pt x="7444727" y="2246922"/>
                  </a:lnTo>
                  <a:lnTo>
                    <a:pt x="7405141" y="2258657"/>
                  </a:lnTo>
                  <a:lnTo>
                    <a:pt x="7389609" y="2259444"/>
                  </a:lnTo>
                  <a:lnTo>
                    <a:pt x="7380097" y="2259088"/>
                  </a:lnTo>
                  <a:lnTo>
                    <a:pt x="7379246" y="2259088"/>
                  </a:lnTo>
                  <a:lnTo>
                    <a:pt x="7335520" y="2244953"/>
                  </a:lnTo>
                  <a:lnTo>
                    <a:pt x="7314717" y="2210930"/>
                  </a:lnTo>
                  <a:lnTo>
                    <a:pt x="7314171" y="2200757"/>
                  </a:lnTo>
                  <a:lnTo>
                    <a:pt x="7314755" y="2192248"/>
                  </a:lnTo>
                  <a:lnTo>
                    <a:pt x="7337806" y="2157450"/>
                  </a:lnTo>
                  <a:lnTo>
                    <a:pt x="7373734" y="2143404"/>
                  </a:lnTo>
                  <a:lnTo>
                    <a:pt x="7425830" y="2135733"/>
                  </a:lnTo>
                  <a:lnTo>
                    <a:pt x="7433183" y="2134679"/>
                  </a:lnTo>
                  <a:lnTo>
                    <a:pt x="7475690" y="2126132"/>
                  </a:lnTo>
                  <a:lnTo>
                    <a:pt x="7491971" y="2118436"/>
                  </a:lnTo>
                  <a:lnTo>
                    <a:pt x="7491971" y="1922703"/>
                  </a:lnTo>
                  <a:lnTo>
                    <a:pt x="7451712" y="1911934"/>
                  </a:lnTo>
                  <a:lnTo>
                    <a:pt x="7413587" y="1908708"/>
                  </a:lnTo>
                  <a:lnTo>
                    <a:pt x="7396188" y="1909343"/>
                  </a:lnTo>
                  <a:lnTo>
                    <a:pt x="7379055" y="1911210"/>
                  </a:lnTo>
                  <a:lnTo>
                    <a:pt x="7361707" y="1914436"/>
                  </a:lnTo>
                  <a:lnTo>
                    <a:pt x="7361847" y="1914436"/>
                  </a:lnTo>
                  <a:lnTo>
                    <a:pt x="7345591" y="1918728"/>
                  </a:lnTo>
                  <a:lnTo>
                    <a:pt x="7300430" y="1940407"/>
                  </a:lnTo>
                  <a:lnTo>
                    <a:pt x="7264794" y="1975904"/>
                  </a:lnTo>
                  <a:lnTo>
                    <a:pt x="7248245" y="2008200"/>
                  </a:lnTo>
                  <a:lnTo>
                    <a:pt x="7322325" y="2027529"/>
                  </a:lnTo>
                  <a:lnTo>
                    <a:pt x="7325563" y="2020798"/>
                  </a:lnTo>
                  <a:lnTo>
                    <a:pt x="7329525" y="2014194"/>
                  </a:lnTo>
                  <a:lnTo>
                    <a:pt x="7361161" y="1985137"/>
                  </a:lnTo>
                  <a:lnTo>
                    <a:pt x="7379398" y="1977504"/>
                  </a:lnTo>
                  <a:lnTo>
                    <a:pt x="7379094" y="1977504"/>
                  </a:lnTo>
                  <a:lnTo>
                    <a:pt x="7390346" y="1974875"/>
                  </a:lnTo>
                  <a:lnTo>
                    <a:pt x="7390028" y="1974875"/>
                  </a:lnTo>
                  <a:lnTo>
                    <a:pt x="7402246" y="1973300"/>
                  </a:lnTo>
                  <a:lnTo>
                    <a:pt x="7401839" y="1973300"/>
                  </a:lnTo>
                  <a:lnTo>
                    <a:pt x="7415022" y="1972767"/>
                  </a:lnTo>
                  <a:lnTo>
                    <a:pt x="7427201" y="1973300"/>
                  </a:lnTo>
                  <a:lnTo>
                    <a:pt x="7465415" y="1985822"/>
                  </a:lnTo>
                  <a:lnTo>
                    <a:pt x="7489469" y="2022157"/>
                  </a:lnTo>
                  <a:lnTo>
                    <a:pt x="7491616" y="2042922"/>
                  </a:lnTo>
                  <a:lnTo>
                    <a:pt x="7491616" y="2054377"/>
                  </a:lnTo>
                  <a:lnTo>
                    <a:pt x="7448309" y="2074240"/>
                  </a:lnTo>
                  <a:lnTo>
                    <a:pt x="7376617" y="2083028"/>
                  </a:lnTo>
                  <a:lnTo>
                    <a:pt x="7362647" y="2085238"/>
                  </a:lnTo>
                  <a:lnTo>
                    <a:pt x="7321664" y="2094496"/>
                  </a:lnTo>
                  <a:lnTo>
                    <a:pt x="7285291" y="2110206"/>
                  </a:lnTo>
                  <a:lnTo>
                    <a:pt x="7249858" y="2144915"/>
                  </a:lnTo>
                  <a:lnTo>
                    <a:pt x="7240117" y="2169617"/>
                  </a:lnTo>
                  <a:lnTo>
                    <a:pt x="7240054" y="2169795"/>
                  </a:lnTo>
                  <a:lnTo>
                    <a:pt x="7237603" y="2184514"/>
                  </a:lnTo>
                  <a:lnTo>
                    <a:pt x="7236790" y="2200757"/>
                  </a:lnTo>
                  <a:lnTo>
                    <a:pt x="7237882" y="2219274"/>
                  </a:lnTo>
                  <a:lnTo>
                    <a:pt x="7254684" y="2267318"/>
                  </a:lnTo>
                  <a:lnTo>
                    <a:pt x="7288784" y="2300770"/>
                  </a:lnTo>
                  <a:lnTo>
                    <a:pt x="7335939" y="2319261"/>
                  </a:lnTo>
                  <a:lnTo>
                    <a:pt x="7372070" y="2322792"/>
                  </a:lnTo>
                  <a:lnTo>
                    <a:pt x="7387793" y="2322195"/>
                  </a:lnTo>
                  <a:lnTo>
                    <a:pt x="7428090" y="2313305"/>
                  </a:lnTo>
                  <a:lnTo>
                    <a:pt x="7466927" y="2289149"/>
                  </a:lnTo>
                  <a:lnTo>
                    <a:pt x="7490180" y="2259088"/>
                  </a:lnTo>
                  <a:lnTo>
                    <a:pt x="7494117" y="2259088"/>
                  </a:lnTo>
                  <a:lnTo>
                    <a:pt x="7494117" y="2313838"/>
                  </a:lnTo>
                  <a:lnTo>
                    <a:pt x="7570356" y="2313838"/>
                  </a:lnTo>
                  <a:lnTo>
                    <a:pt x="7570356" y="2259088"/>
                  </a:lnTo>
                  <a:lnTo>
                    <a:pt x="7570356" y="2118436"/>
                  </a:lnTo>
                  <a:lnTo>
                    <a:pt x="7570356" y="2048294"/>
                  </a:lnTo>
                  <a:close/>
                </a:path>
                <a:path w="7743825" h="4081779">
                  <a:moveTo>
                    <a:pt x="7729918" y="1034173"/>
                  </a:moveTo>
                  <a:lnTo>
                    <a:pt x="7651178" y="1034173"/>
                  </a:lnTo>
                  <a:lnTo>
                    <a:pt x="7651178" y="1434299"/>
                  </a:lnTo>
                  <a:lnTo>
                    <a:pt x="7729918" y="1434299"/>
                  </a:lnTo>
                  <a:lnTo>
                    <a:pt x="7729918" y="1034173"/>
                  </a:lnTo>
                  <a:close/>
                </a:path>
                <a:path w="7743825" h="4081779">
                  <a:moveTo>
                    <a:pt x="7740650" y="926439"/>
                  </a:moveTo>
                  <a:lnTo>
                    <a:pt x="7718285" y="887209"/>
                  </a:lnTo>
                  <a:lnTo>
                    <a:pt x="7690904" y="879551"/>
                  </a:lnTo>
                  <a:lnTo>
                    <a:pt x="7681074" y="880402"/>
                  </a:lnTo>
                  <a:lnTo>
                    <a:pt x="7645133" y="908278"/>
                  </a:lnTo>
                  <a:lnTo>
                    <a:pt x="7641514" y="926439"/>
                  </a:lnTo>
                  <a:lnTo>
                    <a:pt x="7642415" y="935609"/>
                  </a:lnTo>
                  <a:lnTo>
                    <a:pt x="7672146" y="969568"/>
                  </a:lnTo>
                  <a:lnTo>
                    <a:pt x="7690904" y="972972"/>
                  </a:lnTo>
                  <a:lnTo>
                    <a:pt x="7700746" y="972121"/>
                  </a:lnTo>
                  <a:lnTo>
                    <a:pt x="7736980" y="944333"/>
                  </a:lnTo>
                  <a:lnTo>
                    <a:pt x="7740650" y="926439"/>
                  </a:lnTo>
                  <a:close/>
                </a:path>
                <a:path w="7743825" h="4081779">
                  <a:moveTo>
                    <a:pt x="7743241" y="151028"/>
                  </a:moveTo>
                  <a:lnTo>
                    <a:pt x="7738948" y="150317"/>
                  </a:lnTo>
                  <a:lnTo>
                    <a:pt x="7733576" y="149783"/>
                  </a:lnTo>
                  <a:lnTo>
                    <a:pt x="7720698" y="149059"/>
                  </a:lnTo>
                  <a:lnTo>
                    <a:pt x="7709954" y="148882"/>
                  </a:lnTo>
                  <a:lnTo>
                    <a:pt x="7692885" y="150050"/>
                  </a:lnTo>
                  <a:lnTo>
                    <a:pt x="7647330" y="167500"/>
                  </a:lnTo>
                  <a:lnTo>
                    <a:pt x="7615250" y="203466"/>
                  </a:lnTo>
                  <a:lnTo>
                    <a:pt x="7608671" y="219024"/>
                  </a:lnTo>
                  <a:lnTo>
                    <a:pt x="7604379" y="219024"/>
                  </a:lnTo>
                  <a:lnTo>
                    <a:pt x="7604379" y="154609"/>
                  </a:lnTo>
                  <a:lnTo>
                    <a:pt x="7528153" y="154609"/>
                  </a:lnTo>
                  <a:lnTo>
                    <a:pt x="7528153" y="554736"/>
                  </a:lnTo>
                  <a:lnTo>
                    <a:pt x="7606893" y="554736"/>
                  </a:lnTo>
                  <a:lnTo>
                    <a:pt x="7606893" y="311721"/>
                  </a:lnTo>
                  <a:lnTo>
                    <a:pt x="7607643" y="298881"/>
                  </a:lnTo>
                  <a:lnTo>
                    <a:pt x="7625740" y="255460"/>
                  </a:lnTo>
                  <a:lnTo>
                    <a:pt x="7664297" y="228346"/>
                  </a:lnTo>
                  <a:lnTo>
                    <a:pt x="7702080" y="221894"/>
                  </a:lnTo>
                  <a:lnTo>
                    <a:pt x="7710424" y="221894"/>
                  </a:lnTo>
                  <a:lnTo>
                    <a:pt x="7718653" y="222377"/>
                  </a:lnTo>
                  <a:lnTo>
                    <a:pt x="7734884" y="224282"/>
                  </a:lnTo>
                  <a:lnTo>
                    <a:pt x="7740383" y="225234"/>
                  </a:lnTo>
                  <a:lnTo>
                    <a:pt x="7743241" y="226187"/>
                  </a:lnTo>
                  <a:lnTo>
                    <a:pt x="7743241" y="151028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63822" y="8280368"/>
              <a:ext cx="967740" cy="503555"/>
            </a:xfrm>
            <a:custGeom>
              <a:avLst/>
              <a:gdLst/>
              <a:ahLst/>
              <a:cxnLst/>
              <a:rect l="l" t="t" r="r" b="b"/>
              <a:pathLst>
                <a:path w="967739" h="503554">
                  <a:moveTo>
                    <a:pt x="227977" y="492455"/>
                  </a:moveTo>
                  <a:lnTo>
                    <a:pt x="214972" y="433768"/>
                  </a:lnTo>
                  <a:lnTo>
                    <a:pt x="214020" y="429475"/>
                  </a:lnTo>
                  <a:lnTo>
                    <a:pt x="209245" y="430428"/>
                  </a:lnTo>
                  <a:lnTo>
                    <a:pt x="203517" y="431380"/>
                  </a:lnTo>
                  <a:lnTo>
                    <a:pt x="190157" y="433285"/>
                  </a:lnTo>
                  <a:lnTo>
                    <a:pt x="184797" y="433768"/>
                  </a:lnTo>
                  <a:lnTo>
                    <a:pt x="180733" y="433768"/>
                  </a:lnTo>
                  <a:lnTo>
                    <a:pt x="142811" y="416064"/>
                  </a:lnTo>
                  <a:lnTo>
                    <a:pt x="137071" y="387235"/>
                  </a:lnTo>
                  <a:lnTo>
                    <a:pt x="137071" y="159258"/>
                  </a:lnTo>
                  <a:lnTo>
                    <a:pt x="216890" y="159258"/>
                  </a:lnTo>
                  <a:lnTo>
                    <a:pt x="216890" y="95199"/>
                  </a:lnTo>
                  <a:lnTo>
                    <a:pt x="137071" y="95199"/>
                  </a:lnTo>
                  <a:lnTo>
                    <a:pt x="137071" y="0"/>
                  </a:lnTo>
                  <a:lnTo>
                    <a:pt x="58331" y="0"/>
                  </a:lnTo>
                  <a:lnTo>
                    <a:pt x="58331" y="95199"/>
                  </a:lnTo>
                  <a:lnTo>
                    <a:pt x="0" y="95199"/>
                  </a:lnTo>
                  <a:lnTo>
                    <a:pt x="0" y="159258"/>
                  </a:lnTo>
                  <a:lnTo>
                    <a:pt x="58331" y="159258"/>
                  </a:lnTo>
                  <a:lnTo>
                    <a:pt x="58331" y="393687"/>
                  </a:lnTo>
                  <a:lnTo>
                    <a:pt x="60083" y="416064"/>
                  </a:lnTo>
                  <a:lnTo>
                    <a:pt x="75247" y="457136"/>
                  </a:lnTo>
                  <a:lnTo>
                    <a:pt x="104952" y="484886"/>
                  </a:lnTo>
                  <a:lnTo>
                    <a:pt x="147180" y="498932"/>
                  </a:lnTo>
                  <a:lnTo>
                    <a:pt x="172872" y="500684"/>
                  </a:lnTo>
                  <a:lnTo>
                    <a:pt x="177507" y="500684"/>
                  </a:lnTo>
                  <a:lnTo>
                    <a:pt x="221602" y="494461"/>
                  </a:lnTo>
                  <a:lnTo>
                    <a:pt x="227977" y="492455"/>
                  </a:lnTo>
                  <a:close/>
                </a:path>
                <a:path w="967739" h="503554">
                  <a:moveTo>
                    <a:pt x="539673" y="91617"/>
                  </a:moveTo>
                  <a:lnTo>
                    <a:pt x="535381" y="90906"/>
                  </a:lnTo>
                  <a:lnTo>
                    <a:pt x="530009" y="90373"/>
                  </a:lnTo>
                  <a:lnTo>
                    <a:pt x="517131" y="89649"/>
                  </a:lnTo>
                  <a:lnTo>
                    <a:pt x="506387" y="89471"/>
                  </a:lnTo>
                  <a:lnTo>
                    <a:pt x="489318" y="90639"/>
                  </a:lnTo>
                  <a:lnTo>
                    <a:pt x="443750" y="108089"/>
                  </a:lnTo>
                  <a:lnTo>
                    <a:pt x="411670" y="144056"/>
                  </a:lnTo>
                  <a:lnTo>
                    <a:pt x="405091" y="159613"/>
                  </a:lnTo>
                  <a:lnTo>
                    <a:pt x="400799" y="159613"/>
                  </a:lnTo>
                  <a:lnTo>
                    <a:pt x="400799" y="95199"/>
                  </a:lnTo>
                  <a:lnTo>
                    <a:pt x="324573" y="95199"/>
                  </a:lnTo>
                  <a:lnTo>
                    <a:pt x="324573" y="495325"/>
                  </a:lnTo>
                  <a:lnTo>
                    <a:pt x="403313" y="495325"/>
                  </a:lnTo>
                  <a:lnTo>
                    <a:pt x="403313" y="252310"/>
                  </a:lnTo>
                  <a:lnTo>
                    <a:pt x="404075" y="239471"/>
                  </a:lnTo>
                  <a:lnTo>
                    <a:pt x="422173" y="196049"/>
                  </a:lnTo>
                  <a:lnTo>
                    <a:pt x="460730" y="168935"/>
                  </a:lnTo>
                  <a:lnTo>
                    <a:pt x="498513" y="162483"/>
                  </a:lnTo>
                  <a:lnTo>
                    <a:pt x="506869" y="162483"/>
                  </a:lnTo>
                  <a:lnTo>
                    <a:pt x="515099" y="162966"/>
                  </a:lnTo>
                  <a:lnTo>
                    <a:pt x="531317" y="164871"/>
                  </a:lnTo>
                  <a:lnTo>
                    <a:pt x="536816" y="165823"/>
                  </a:lnTo>
                  <a:lnTo>
                    <a:pt x="539673" y="166776"/>
                  </a:lnTo>
                  <a:lnTo>
                    <a:pt x="539673" y="91617"/>
                  </a:lnTo>
                  <a:close/>
                </a:path>
                <a:path w="967739" h="503554">
                  <a:moveTo>
                    <a:pt x="967676" y="291325"/>
                  </a:moveTo>
                  <a:lnTo>
                    <a:pt x="967270" y="279869"/>
                  </a:lnTo>
                  <a:lnTo>
                    <a:pt x="966965" y="271284"/>
                  </a:lnTo>
                  <a:lnTo>
                    <a:pt x="966863" y="268262"/>
                  </a:lnTo>
                  <a:lnTo>
                    <a:pt x="966749" y="265137"/>
                  </a:lnTo>
                  <a:lnTo>
                    <a:pt x="966216" y="260540"/>
                  </a:lnTo>
                  <a:lnTo>
                    <a:pt x="964006" y="241350"/>
                  </a:lnTo>
                  <a:lnTo>
                    <a:pt x="952830" y="198805"/>
                  </a:lnTo>
                  <a:lnTo>
                    <a:pt x="935431" y="164388"/>
                  </a:lnTo>
                  <a:lnTo>
                    <a:pt x="899452" y="125526"/>
                  </a:lnTo>
                  <a:lnTo>
                    <a:pt x="889469" y="118630"/>
                  </a:lnTo>
                  <a:lnTo>
                    <a:pt x="889469" y="260540"/>
                  </a:lnTo>
                  <a:lnTo>
                    <a:pt x="684415" y="260540"/>
                  </a:lnTo>
                  <a:lnTo>
                    <a:pt x="696137" y="214045"/>
                  </a:lnTo>
                  <a:lnTo>
                    <a:pt x="721080" y="180124"/>
                  </a:lnTo>
                  <a:lnTo>
                    <a:pt x="758228" y="159346"/>
                  </a:lnTo>
                  <a:lnTo>
                    <a:pt x="789101" y="155321"/>
                  </a:lnTo>
                  <a:lnTo>
                    <a:pt x="805561" y="156337"/>
                  </a:lnTo>
                  <a:lnTo>
                    <a:pt x="805319" y="156337"/>
                  </a:lnTo>
                  <a:lnTo>
                    <a:pt x="820356" y="159346"/>
                  </a:lnTo>
                  <a:lnTo>
                    <a:pt x="820153" y="159346"/>
                  </a:lnTo>
                  <a:lnTo>
                    <a:pt x="833285" y="164236"/>
                  </a:lnTo>
                  <a:lnTo>
                    <a:pt x="845108" y="171069"/>
                  </a:lnTo>
                  <a:lnTo>
                    <a:pt x="872515" y="201637"/>
                  </a:lnTo>
                  <a:lnTo>
                    <a:pt x="887514" y="245198"/>
                  </a:lnTo>
                  <a:lnTo>
                    <a:pt x="889469" y="260540"/>
                  </a:lnTo>
                  <a:lnTo>
                    <a:pt x="889469" y="118630"/>
                  </a:lnTo>
                  <a:lnTo>
                    <a:pt x="855306" y="101460"/>
                  </a:lnTo>
                  <a:lnTo>
                    <a:pt x="806119" y="90893"/>
                  </a:lnTo>
                  <a:lnTo>
                    <a:pt x="789101" y="90182"/>
                  </a:lnTo>
                  <a:lnTo>
                    <a:pt x="762076" y="91833"/>
                  </a:lnTo>
                  <a:lnTo>
                    <a:pt x="713397" y="104990"/>
                  </a:lnTo>
                  <a:lnTo>
                    <a:pt x="672160" y="130937"/>
                  </a:lnTo>
                  <a:lnTo>
                    <a:pt x="640041" y="167525"/>
                  </a:lnTo>
                  <a:lnTo>
                    <a:pt x="617639" y="213842"/>
                  </a:lnTo>
                  <a:lnTo>
                    <a:pt x="606196" y="268262"/>
                  </a:lnTo>
                  <a:lnTo>
                    <a:pt x="604774" y="298132"/>
                  </a:lnTo>
                  <a:lnTo>
                    <a:pt x="606221" y="328256"/>
                  </a:lnTo>
                  <a:lnTo>
                    <a:pt x="617766" y="382473"/>
                  </a:lnTo>
                  <a:lnTo>
                    <a:pt x="640689" y="428396"/>
                  </a:lnTo>
                  <a:lnTo>
                    <a:pt x="673658" y="464146"/>
                  </a:lnTo>
                  <a:lnTo>
                    <a:pt x="716368" y="489254"/>
                  </a:lnTo>
                  <a:lnTo>
                    <a:pt x="767372" y="501967"/>
                  </a:lnTo>
                  <a:lnTo>
                    <a:pt x="795896" y="503555"/>
                  </a:lnTo>
                  <a:lnTo>
                    <a:pt x="816800" y="502742"/>
                  </a:lnTo>
                  <a:lnTo>
                    <a:pt x="855179" y="496201"/>
                  </a:lnTo>
                  <a:lnTo>
                    <a:pt x="903706" y="474789"/>
                  </a:lnTo>
                  <a:lnTo>
                    <a:pt x="939761" y="441553"/>
                  </a:lnTo>
                  <a:lnTo>
                    <a:pt x="941882" y="438416"/>
                  </a:lnTo>
                  <a:lnTo>
                    <a:pt x="948664" y="428396"/>
                  </a:lnTo>
                  <a:lnTo>
                    <a:pt x="955954" y="414350"/>
                  </a:lnTo>
                  <a:lnTo>
                    <a:pt x="961593" y="399415"/>
                  </a:lnTo>
                  <a:lnTo>
                    <a:pt x="887514" y="381876"/>
                  </a:lnTo>
                  <a:lnTo>
                    <a:pt x="883729" y="390804"/>
                  </a:lnTo>
                  <a:lnTo>
                    <a:pt x="879144" y="399008"/>
                  </a:lnTo>
                  <a:lnTo>
                    <a:pt x="845337" y="428625"/>
                  </a:lnTo>
                  <a:lnTo>
                    <a:pt x="807427" y="438023"/>
                  </a:lnTo>
                  <a:lnTo>
                    <a:pt x="796607" y="438416"/>
                  </a:lnTo>
                  <a:lnTo>
                    <a:pt x="780300" y="437515"/>
                  </a:lnTo>
                  <a:lnTo>
                    <a:pt x="765594" y="434898"/>
                  </a:lnTo>
                  <a:lnTo>
                    <a:pt x="765340" y="434898"/>
                  </a:lnTo>
                  <a:lnTo>
                    <a:pt x="725563" y="415798"/>
                  </a:lnTo>
                  <a:lnTo>
                    <a:pt x="698017" y="380974"/>
                  </a:lnTo>
                  <a:lnTo>
                    <a:pt x="684758" y="331152"/>
                  </a:lnTo>
                  <a:lnTo>
                    <a:pt x="684225" y="319239"/>
                  </a:lnTo>
                  <a:lnTo>
                    <a:pt x="967676" y="319239"/>
                  </a:lnTo>
                  <a:lnTo>
                    <a:pt x="967676" y="291325"/>
                  </a:lnTo>
                  <a:close/>
                </a:path>
              </a:pathLst>
            </a:custGeom>
            <a:solidFill>
              <a:srgbClr val="2C6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305344" y="1234864"/>
            <a:ext cx="473075" cy="762000"/>
          </a:xfrm>
          <a:custGeom>
            <a:avLst/>
            <a:gdLst/>
            <a:ahLst/>
            <a:cxnLst/>
            <a:rect l="l" t="t" r="r" b="b"/>
            <a:pathLst>
              <a:path w="473075" h="762000">
                <a:moveTo>
                  <a:pt x="472935" y="646430"/>
                </a:moveTo>
                <a:lnTo>
                  <a:pt x="136512" y="646430"/>
                </a:lnTo>
                <a:lnTo>
                  <a:pt x="136512" y="0"/>
                </a:lnTo>
                <a:lnTo>
                  <a:pt x="0" y="0"/>
                </a:lnTo>
                <a:lnTo>
                  <a:pt x="0" y="646430"/>
                </a:lnTo>
                <a:lnTo>
                  <a:pt x="0" y="762000"/>
                </a:lnTo>
                <a:lnTo>
                  <a:pt x="472935" y="762000"/>
                </a:lnTo>
                <a:lnTo>
                  <a:pt x="472935" y="64643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59595" y="1418096"/>
            <a:ext cx="492125" cy="590550"/>
          </a:xfrm>
          <a:custGeom>
            <a:avLst/>
            <a:gdLst/>
            <a:ahLst/>
            <a:cxnLst/>
            <a:rect l="l" t="t" r="r" b="b"/>
            <a:pathLst>
              <a:path w="492125" h="590550">
                <a:moveTo>
                  <a:pt x="471089" y="102258"/>
                </a:moveTo>
                <a:lnTo>
                  <a:pt x="259197" y="102258"/>
                </a:lnTo>
                <a:lnTo>
                  <a:pt x="274901" y="102914"/>
                </a:lnTo>
                <a:lnTo>
                  <a:pt x="289297" y="104880"/>
                </a:lnTo>
                <a:lnTo>
                  <a:pt x="333647" y="125522"/>
                </a:lnTo>
                <a:lnTo>
                  <a:pt x="356079" y="164697"/>
                </a:lnTo>
                <a:lnTo>
                  <a:pt x="358890" y="190706"/>
                </a:lnTo>
                <a:lnTo>
                  <a:pt x="358890" y="193261"/>
                </a:lnTo>
                <a:lnTo>
                  <a:pt x="335999" y="226180"/>
                </a:lnTo>
                <a:lnTo>
                  <a:pt x="298557" y="235186"/>
                </a:lnTo>
                <a:lnTo>
                  <a:pt x="197009" y="247302"/>
                </a:lnTo>
                <a:lnTo>
                  <a:pt x="176620" y="250402"/>
                </a:lnTo>
                <a:lnTo>
                  <a:pt x="137002" y="258704"/>
                </a:lnTo>
                <a:lnTo>
                  <a:pt x="100117" y="270726"/>
                </a:lnTo>
                <a:lnTo>
                  <a:pt x="52542" y="297597"/>
                </a:lnTo>
                <a:lnTo>
                  <a:pt x="18126" y="337958"/>
                </a:lnTo>
                <a:lnTo>
                  <a:pt x="4629" y="373486"/>
                </a:lnTo>
                <a:lnTo>
                  <a:pt x="4514" y="373872"/>
                </a:lnTo>
                <a:lnTo>
                  <a:pt x="1113" y="394994"/>
                </a:lnTo>
                <a:lnTo>
                  <a:pt x="55" y="416688"/>
                </a:lnTo>
                <a:lnTo>
                  <a:pt x="0" y="418565"/>
                </a:lnTo>
                <a:lnTo>
                  <a:pt x="1535" y="445055"/>
                </a:lnTo>
                <a:lnTo>
                  <a:pt x="1545" y="445231"/>
                </a:lnTo>
                <a:lnTo>
                  <a:pt x="14067" y="492522"/>
                </a:lnTo>
                <a:lnTo>
                  <a:pt x="38703" y="530816"/>
                </a:lnTo>
                <a:lnTo>
                  <a:pt x="72958" y="559833"/>
                </a:lnTo>
                <a:lnTo>
                  <a:pt x="115937" y="579452"/>
                </a:lnTo>
                <a:lnTo>
                  <a:pt x="164765" y="589295"/>
                </a:lnTo>
                <a:lnTo>
                  <a:pt x="191199" y="590526"/>
                </a:lnTo>
                <a:lnTo>
                  <a:pt x="212941" y="589743"/>
                </a:lnTo>
                <a:lnTo>
                  <a:pt x="251924" y="583480"/>
                </a:lnTo>
                <a:lnTo>
                  <a:pt x="299454" y="563427"/>
                </a:lnTo>
                <a:lnTo>
                  <a:pt x="334908" y="534205"/>
                </a:lnTo>
                <a:lnTo>
                  <a:pt x="359404" y="500026"/>
                </a:lnTo>
                <a:lnTo>
                  <a:pt x="491818" y="500026"/>
                </a:lnTo>
                <a:lnTo>
                  <a:pt x="491818" y="491848"/>
                </a:lnTo>
                <a:lnTo>
                  <a:pt x="225450" y="491848"/>
                </a:lnTo>
                <a:lnTo>
                  <a:pt x="211785" y="491306"/>
                </a:lnTo>
                <a:lnTo>
                  <a:pt x="165306" y="478318"/>
                </a:lnTo>
                <a:lnTo>
                  <a:pt x="135864" y="449046"/>
                </a:lnTo>
                <a:lnTo>
                  <a:pt x="128939" y="418565"/>
                </a:lnTo>
                <a:lnTo>
                  <a:pt x="128814" y="416688"/>
                </a:lnTo>
                <a:lnTo>
                  <a:pt x="142363" y="373486"/>
                </a:lnTo>
                <a:lnTo>
                  <a:pt x="179943" y="347664"/>
                </a:lnTo>
                <a:lnTo>
                  <a:pt x="219152" y="336744"/>
                </a:lnTo>
                <a:lnTo>
                  <a:pt x="265071" y="330283"/>
                </a:lnTo>
                <a:lnTo>
                  <a:pt x="274434" y="328944"/>
                </a:lnTo>
                <a:lnTo>
                  <a:pt x="312268" y="322298"/>
                </a:lnTo>
                <a:lnTo>
                  <a:pt x="355477" y="309665"/>
                </a:lnTo>
                <a:lnTo>
                  <a:pt x="359917" y="306252"/>
                </a:lnTo>
                <a:lnTo>
                  <a:pt x="491818" y="306252"/>
                </a:lnTo>
                <a:lnTo>
                  <a:pt x="491818" y="196842"/>
                </a:lnTo>
                <a:lnTo>
                  <a:pt x="490507" y="169429"/>
                </a:lnTo>
                <a:lnTo>
                  <a:pt x="486575" y="144440"/>
                </a:lnTo>
                <a:lnTo>
                  <a:pt x="480024" y="121878"/>
                </a:lnTo>
                <a:lnTo>
                  <a:pt x="471089" y="102258"/>
                </a:lnTo>
                <a:close/>
              </a:path>
              <a:path w="492125" h="590550">
                <a:moveTo>
                  <a:pt x="491818" y="500026"/>
                </a:moveTo>
                <a:lnTo>
                  <a:pt x="364513" y="500026"/>
                </a:lnTo>
                <a:lnTo>
                  <a:pt x="364513" y="578767"/>
                </a:lnTo>
                <a:lnTo>
                  <a:pt x="491818" y="578767"/>
                </a:lnTo>
                <a:lnTo>
                  <a:pt x="491818" y="500026"/>
                </a:lnTo>
                <a:close/>
              </a:path>
              <a:path w="492125" h="590550">
                <a:moveTo>
                  <a:pt x="491818" y="306252"/>
                </a:moveTo>
                <a:lnTo>
                  <a:pt x="359917" y="306252"/>
                </a:lnTo>
                <a:lnTo>
                  <a:pt x="359908" y="373872"/>
                </a:lnTo>
                <a:lnTo>
                  <a:pt x="358878" y="389292"/>
                </a:lnTo>
                <a:lnTo>
                  <a:pt x="355806" y="404022"/>
                </a:lnTo>
                <a:lnTo>
                  <a:pt x="355762" y="404232"/>
                </a:lnTo>
                <a:lnTo>
                  <a:pt x="350692" y="418228"/>
                </a:lnTo>
                <a:lnTo>
                  <a:pt x="323356" y="456510"/>
                </a:lnTo>
                <a:lnTo>
                  <a:pt x="281100" y="482647"/>
                </a:lnTo>
                <a:lnTo>
                  <a:pt x="225450" y="491848"/>
                </a:lnTo>
                <a:lnTo>
                  <a:pt x="491818" y="491848"/>
                </a:lnTo>
                <a:lnTo>
                  <a:pt x="491818" y="306252"/>
                </a:lnTo>
                <a:close/>
              </a:path>
              <a:path w="492125" h="590550">
                <a:moveTo>
                  <a:pt x="258684" y="0"/>
                </a:moveTo>
                <a:lnTo>
                  <a:pt x="203522" y="4091"/>
                </a:lnTo>
                <a:lnTo>
                  <a:pt x="152593" y="16365"/>
                </a:lnTo>
                <a:lnTo>
                  <a:pt x="107153" y="36881"/>
                </a:lnTo>
                <a:lnTo>
                  <a:pt x="68491" y="65704"/>
                </a:lnTo>
                <a:lnTo>
                  <a:pt x="37938" y="102914"/>
                </a:lnTo>
                <a:lnTo>
                  <a:pt x="16335" y="149293"/>
                </a:lnTo>
                <a:lnTo>
                  <a:pt x="139557" y="174350"/>
                </a:lnTo>
                <a:lnTo>
                  <a:pt x="143644" y="165054"/>
                </a:lnTo>
                <a:lnTo>
                  <a:pt x="148757" y="156076"/>
                </a:lnTo>
                <a:lnTo>
                  <a:pt x="179625" y="124246"/>
                </a:lnTo>
                <a:lnTo>
                  <a:pt x="214371" y="108014"/>
                </a:lnTo>
                <a:lnTo>
                  <a:pt x="227920" y="104880"/>
                </a:lnTo>
                <a:lnTo>
                  <a:pt x="227702" y="104880"/>
                </a:lnTo>
                <a:lnTo>
                  <a:pt x="243011" y="102914"/>
                </a:lnTo>
                <a:lnTo>
                  <a:pt x="242739" y="102914"/>
                </a:lnTo>
                <a:lnTo>
                  <a:pt x="259197" y="102258"/>
                </a:lnTo>
                <a:lnTo>
                  <a:pt x="471089" y="102258"/>
                </a:lnTo>
                <a:lnTo>
                  <a:pt x="470856" y="101745"/>
                </a:lnTo>
                <a:lnTo>
                  <a:pt x="446575" y="67746"/>
                </a:lnTo>
                <a:lnTo>
                  <a:pt x="415643" y="41412"/>
                </a:lnTo>
                <a:lnTo>
                  <a:pt x="379657" y="22179"/>
                </a:lnTo>
                <a:lnTo>
                  <a:pt x="340231" y="9465"/>
                </a:lnTo>
                <a:lnTo>
                  <a:pt x="299261" y="2369"/>
                </a:lnTo>
                <a:lnTo>
                  <a:pt x="278924" y="592"/>
                </a:lnTo>
                <a:lnTo>
                  <a:pt x="258684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56344" y="1418097"/>
            <a:ext cx="538480" cy="792480"/>
          </a:xfrm>
          <a:custGeom>
            <a:avLst/>
            <a:gdLst/>
            <a:ahLst/>
            <a:cxnLst/>
            <a:rect l="l" t="t" r="r" b="b"/>
            <a:pathLst>
              <a:path w="538479" h="792480">
                <a:moveTo>
                  <a:pt x="129870" y="7162"/>
                </a:moveTo>
                <a:lnTo>
                  <a:pt x="0" y="7162"/>
                </a:lnTo>
                <a:lnTo>
                  <a:pt x="0" y="792478"/>
                </a:lnTo>
                <a:lnTo>
                  <a:pt x="132938" y="792478"/>
                </a:lnTo>
                <a:lnTo>
                  <a:pt x="132938" y="488267"/>
                </a:lnTo>
                <a:lnTo>
                  <a:pt x="488082" y="488267"/>
                </a:lnTo>
                <a:lnTo>
                  <a:pt x="490428" y="485027"/>
                </a:lnTo>
                <a:lnTo>
                  <a:pt x="493374" y="479577"/>
                </a:lnTo>
                <a:lnTo>
                  <a:pt x="265866" y="479577"/>
                </a:lnTo>
                <a:lnTo>
                  <a:pt x="244946" y="478123"/>
                </a:lnTo>
                <a:lnTo>
                  <a:pt x="208008" y="466492"/>
                </a:lnTo>
                <a:lnTo>
                  <a:pt x="165268" y="428384"/>
                </a:lnTo>
                <a:lnTo>
                  <a:pt x="145974" y="391129"/>
                </a:lnTo>
                <a:lnTo>
                  <a:pt x="134279" y="345755"/>
                </a:lnTo>
                <a:lnTo>
                  <a:pt x="130401" y="293980"/>
                </a:lnTo>
                <a:lnTo>
                  <a:pt x="130383" y="293477"/>
                </a:lnTo>
                <a:lnTo>
                  <a:pt x="131318" y="267607"/>
                </a:lnTo>
                <a:lnTo>
                  <a:pt x="131357" y="266524"/>
                </a:lnTo>
                <a:lnTo>
                  <a:pt x="134279" y="241390"/>
                </a:lnTo>
                <a:lnTo>
                  <a:pt x="145974" y="196590"/>
                </a:lnTo>
                <a:lnTo>
                  <a:pt x="165205" y="159972"/>
                </a:lnTo>
                <a:lnTo>
                  <a:pt x="191732" y="132425"/>
                </a:lnTo>
                <a:lnTo>
                  <a:pt x="244528" y="110896"/>
                </a:lnTo>
                <a:lnTo>
                  <a:pt x="244047" y="110896"/>
                </a:lnTo>
                <a:lnTo>
                  <a:pt x="265866" y="109410"/>
                </a:lnTo>
                <a:lnTo>
                  <a:pt x="493258" y="109410"/>
                </a:lnTo>
                <a:lnTo>
                  <a:pt x="489342" y="102336"/>
                </a:lnTo>
                <a:lnTo>
                  <a:pt x="488906" y="101745"/>
                </a:lnTo>
                <a:lnTo>
                  <a:pt x="129870" y="101745"/>
                </a:lnTo>
                <a:lnTo>
                  <a:pt x="129870" y="7162"/>
                </a:lnTo>
                <a:close/>
              </a:path>
              <a:path w="538479" h="792480">
                <a:moveTo>
                  <a:pt x="488082" y="488267"/>
                </a:moveTo>
                <a:lnTo>
                  <a:pt x="138561" y="488267"/>
                </a:lnTo>
                <a:lnTo>
                  <a:pt x="144244" y="498684"/>
                </a:lnTo>
                <a:lnTo>
                  <a:pt x="168214" y="532235"/>
                </a:lnTo>
                <a:lnTo>
                  <a:pt x="204826" y="563635"/>
                </a:lnTo>
                <a:lnTo>
                  <a:pt x="257041" y="584832"/>
                </a:lnTo>
                <a:lnTo>
                  <a:pt x="301655" y="588987"/>
                </a:lnTo>
                <a:lnTo>
                  <a:pt x="334741" y="586831"/>
                </a:lnTo>
                <a:lnTo>
                  <a:pt x="395454" y="569577"/>
                </a:lnTo>
                <a:lnTo>
                  <a:pt x="448375" y="535256"/>
                </a:lnTo>
                <a:lnTo>
                  <a:pt x="488082" y="488267"/>
                </a:lnTo>
                <a:close/>
              </a:path>
              <a:path w="538479" h="792480">
                <a:moveTo>
                  <a:pt x="493258" y="109410"/>
                </a:moveTo>
                <a:lnTo>
                  <a:pt x="265866" y="109410"/>
                </a:lnTo>
                <a:lnTo>
                  <a:pt x="287432" y="110896"/>
                </a:lnTo>
                <a:lnTo>
                  <a:pt x="307149" y="115355"/>
                </a:lnTo>
                <a:lnTo>
                  <a:pt x="341026" y="133189"/>
                </a:lnTo>
                <a:lnTo>
                  <a:pt x="367414" y="161438"/>
                </a:lnTo>
                <a:lnTo>
                  <a:pt x="386270" y="198632"/>
                </a:lnTo>
                <a:lnTo>
                  <a:pt x="397579" y="243177"/>
                </a:lnTo>
                <a:lnTo>
                  <a:pt x="401349" y="293477"/>
                </a:lnTo>
                <a:lnTo>
                  <a:pt x="400390" y="319373"/>
                </a:lnTo>
                <a:lnTo>
                  <a:pt x="392726" y="367046"/>
                </a:lnTo>
                <a:lnTo>
                  <a:pt x="377420" y="408800"/>
                </a:lnTo>
                <a:lnTo>
                  <a:pt x="354666" y="442034"/>
                </a:lnTo>
                <a:lnTo>
                  <a:pt x="324533" y="465918"/>
                </a:lnTo>
                <a:lnTo>
                  <a:pt x="286934" y="478123"/>
                </a:lnTo>
                <a:lnTo>
                  <a:pt x="286304" y="478123"/>
                </a:lnTo>
                <a:lnTo>
                  <a:pt x="265866" y="479577"/>
                </a:lnTo>
                <a:lnTo>
                  <a:pt x="493374" y="479577"/>
                </a:lnTo>
                <a:lnTo>
                  <a:pt x="507188" y="454017"/>
                </a:lnTo>
                <a:lnTo>
                  <a:pt x="520609" y="419278"/>
                </a:lnTo>
                <a:lnTo>
                  <a:pt x="530197" y="381027"/>
                </a:lnTo>
                <a:lnTo>
                  <a:pt x="535950" y="339262"/>
                </a:lnTo>
                <a:lnTo>
                  <a:pt x="537868" y="293980"/>
                </a:lnTo>
                <a:lnTo>
                  <a:pt x="535903" y="248273"/>
                </a:lnTo>
                <a:lnTo>
                  <a:pt x="530007" y="206238"/>
                </a:lnTo>
                <a:lnTo>
                  <a:pt x="520181" y="167876"/>
                </a:lnTo>
                <a:lnTo>
                  <a:pt x="506424" y="133189"/>
                </a:lnTo>
                <a:lnTo>
                  <a:pt x="493258" y="109410"/>
                </a:lnTo>
                <a:close/>
              </a:path>
              <a:path w="538479" h="792480">
                <a:moveTo>
                  <a:pt x="302168" y="0"/>
                </a:moveTo>
                <a:lnTo>
                  <a:pt x="256086" y="4285"/>
                </a:lnTo>
                <a:lnTo>
                  <a:pt x="219082" y="17130"/>
                </a:lnTo>
                <a:lnTo>
                  <a:pt x="178004" y="46420"/>
                </a:lnTo>
                <a:lnTo>
                  <a:pt x="150952" y="80527"/>
                </a:lnTo>
                <a:lnTo>
                  <a:pt x="138561" y="101745"/>
                </a:lnTo>
                <a:lnTo>
                  <a:pt x="488906" y="101745"/>
                </a:lnTo>
                <a:lnTo>
                  <a:pt x="447030" y="52614"/>
                </a:lnTo>
                <a:lnTo>
                  <a:pt x="394388" y="18981"/>
                </a:lnTo>
                <a:lnTo>
                  <a:pt x="334566" y="2108"/>
                </a:lnTo>
                <a:lnTo>
                  <a:pt x="302168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09746" y="1417592"/>
            <a:ext cx="914400" cy="591185"/>
          </a:xfrm>
          <a:custGeom>
            <a:avLst/>
            <a:gdLst/>
            <a:ahLst/>
            <a:cxnLst/>
            <a:rect l="l" t="t" r="r" b="b"/>
            <a:pathLst>
              <a:path w="914400" h="591185">
                <a:moveTo>
                  <a:pt x="324662" y="3581"/>
                </a:moveTo>
                <a:lnTo>
                  <a:pt x="318185" y="2565"/>
                </a:lnTo>
                <a:lnTo>
                  <a:pt x="310349" y="1714"/>
                </a:lnTo>
                <a:lnTo>
                  <a:pt x="291947" y="342"/>
                </a:lnTo>
                <a:lnTo>
                  <a:pt x="283591" y="0"/>
                </a:lnTo>
                <a:lnTo>
                  <a:pt x="276085" y="0"/>
                </a:lnTo>
                <a:lnTo>
                  <a:pt x="229692" y="6718"/>
                </a:lnTo>
                <a:lnTo>
                  <a:pt x="188671" y="26847"/>
                </a:lnTo>
                <a:lnTo>
                  <a:pt x="156070" y="59372"/>
                </a:lnTo>
                <a:lnTo>
                  <a:pt x="134988" y="103276"/>
                </a:lnTo>
                <a:lnTo>
                  <a:pt x="128841" y="103276"/>
                </a:lnTo>
                <a:lnTo>
                  <a:pt x="128841" y="7670"/>
                </a:lnTo>
                <a:lnTo>
                  <a:pt x="0" y="7670"/>
                </a:lnTo>
                <a:lnTo>
                  <a:pt x="0" y="579272"/>
                </a:lnTo>
                <a:lnTo>
                  <a:pt x="132930" y="579272"/>
                </a:lnTo>
                <a:lnTo>
                  <a:pt x="132930" y="242862"/>
                </a:lnTo>
                <a:lnTo>
                  <a:pt x="133972" y="225234"/>
                </a:lnTo>
                <a:lnTo>
                  <a:pt x="149542" y="178689"/>
                </a:lnTo>
                <a:lnTo>
                  <a:pt x="181660" y="143649"/>
                </a:lnTo>
                <a:lnTo>
                  <a:pt x="226809" y="123101"/>
                </a:lnTo>
                <a:lnTo>
                  <a:pt x="261772" y="119126"/>
                </a:lnTo>
                <a:lnTo>
                  <a:pt x="270751" y="119265"/>
                </a:lnTo>
                <a:lnTo>
                  <a:pt x="313918" y="123342"/>
                </a:lnTo>
                <a:lnTo>
                  <a:pt x="324662" y="125768"/>
                </a:lnTo>
                <a:lnTo>
                  <a:pt x="324662" y="3581"/>
                </a:lnTo>
                <a:close/>
              </a:path>
              <a:path w="914400" h="591185">
                <a:moveTo>
                  <a:pt x="914158" y="296545"/>
                </a:moveTo>
                <a:lnTo>
                  <a:pt x="912063" y="253453"/>
                </a:lnTo>
                <a:lnTo>
                  <a:pt x="905789" y="213144"/>
                </a:lnTo>
                <a:lnTo>
                  <a:pt x="895324" y="175615"/>
                </a:lnTo>
                <a:lnTo>
                  <a:pt x="862177" y="109372"/>
                </a:lnTo>
                <a:lnTo>
                  <a:pt x="861402" y="108394"/>
                </a:lnTo>
                <a:lnTo>
                  <a:pt x="840206" y="81622"/>
                </a:lnTo>
                <a:lnTo>
                  <a:pt x="814755" y="57607"/>
                </a:lnTo>
                <a:lnTo>
                  <a:pt x="785825" y="37325"/>
                </a:lnTo>
                <a:lnTo>
                  <a:pt x="779183" y="33997"/>
                </a:lnTo>
                <a:lnTo>
                  <a:pt x="779183" y="296024"/>
                </a:lnTo>
                <a:lnTo>
                  <a:pt x="778230" y="321500"/>
                </a:lnTo>
                <a:lnTo>
                  <a:pt x="770699" y="368782"/>
                </a:lnTo>
                <a:lnTo>
                  <a:pt x="755561" y="410743"/>
                </a:lnTo>
                <a:lnTo>
                  <a:pt x="732548" y="444487"/>
                </a:lnTo>
                <a:lnTo>
                  <a:pt x="701636" y="469061"/>
                </a:lnTo>
                <a:lnTo>
                  <a:pt x="662914" y="481596"/>
                </a:lnTo>
                <a:lnTo>
                  <a:pt x="640626" y="483158"/>
                </a:lnTo>
                <a:lnTo>
                  <a:pt x="618363" y="481596"/>
                </a:lnTo>
                <a:lnTo>
                  <a:pt x="579894" y="469061"/>
                </a:lnTo>
                <a:lnTo>
                  <a:pt x="549427" y="444487"/>
                </a:lnTo>
                <a:lnTo>
                  <a:pt x="526681" y="410743"/>
                </a:lnTo>
                <a:lnTo>
                  <a:pt x="511581" y="368782"/>
                </a:lnTo>
                <a:lnTo>
                  <a:pt x="504037" y="321500"/>
                </a:lnTo>
                <a:lnTo>
                  <a:pt x="503097" y="296024"/>
                </a:lnTo>
                <a:lnTo>
                  <a:pt x="504024" y="270332"/>
                </a:lnTo>
                <a:lnTo>
                  <a:pt x="511505" y="222796"/>
                </a:lnTo>
                <a:lnTo>
                  <a:pt x="526618" y="180797"/>
                </a:lnTo>
                <a:lnTo>
                  <a:pt x="549414" y="147066"/>
                </a:lnTo>
                <a:lnTo>
                  <a:pt x="579894" y="122491"/>
                </a:lnTo>
                <a:lnTo>
                  <a:pt x="618363" y="109956"/>
                </a:lnTo>
                <a:lnTo>
                  <a:pt x="640626" y="108394"/>
                </a:lnTo>
                <a:lnTo>
                  <a:pt x="662914" y="109956"/>
                </a:lnTo>
                <a:lnTo>
                  <a:pt x="701636" y="122491"/>
                </a:lnTo>
                <a:lnTo>
                  <a:pt x="732548" y="147066"/>
                </a:lnTo>
                <a:lnTo>
                  <a:pt x="755484" y="180657"/>
                </a:lnTo>
                <a:lnTo>
                  <a:pt x="770597" y="222453"/>
                </a:lnTo>
                <a:lnTo>
                  <a:pt x="778217" y="270129"/>
                </a:lnTo>
                <a:lnTo>
                  <a:pt x="779183" y="296024"/>
                </a:lnTo>
                <a:lnTo>
                  <a:pt x="779183" y="33997"/>
                </a:lnTo>
                <a:lnTo>
                  <a:pt x="753745" y="21221"/>
                </a:lnTo>
                <a:lnTo>
                  <a:pt x="718845" y="9715"/>
                </a:lnTo>
                <a:lnTo>
                  <a:pt x="681139" y="2806"/>
                </a:lnTo>
                <a:lnTo>
                  <a:pt x="640626" y="508"/>
                </a:lnTo>
                <a:lnTo>
                  <a:pt x="600329" y="2806"/>
                </a:lnTo>
                <a:lnTo>
                  <a:pt x="562787" y="9715"/>
                </a:lnTo>
                <a:lnTo>
                  <a:pt x="495947" y="37325"/>
                </a:lnTo>
                <a:lnTo>
                  <a:pt x="441553" y="81622"/>
                </a:lnTo>
                <a:lnTo>
                  <a:pt x="401091" y="140868"/>
                </a:lnTo>
                <a:lnTo>
                  <a:pt x="375983" y="213144"/>
                </a:lnTo>
                <a:lnTo>
                  <a:pt x="369697" y="253453"/>
                </a:lnTo>
                <a:lnTo>
                  <a:pt x="367639" y="296024"/>
                </a:lnTo>
                <a:lnTo>
                  <a:pt x="367614" y="296545"/>
                </a:lnTo>
                <a:lnTo>
                  <a:pt x="369697" y="339153"/>
                </a:lnTo>
                <a:lnTo>
                  <a:pt x="375983" y="379044"/>
                </a:lnTo>
                <a:lnTo>
                  <a:pt x="386435" y="416229"/>
                </a:lnTo>
                <a:lnTo>
                  <a:pt x="419582" y="481977"/>
                </a:lnTo>
                <a:lnTo>
                  <a:pt x="467004" y="533615"/>
                </a:lnTo>
                <a:lnTo>
                  <a:pt x="527989" y="570191"/>
                </a:lnTo>
                <a:lnTo>
                  <a:pt x="600329" y="588721"/>
                </a:lnTo>
                <a:lnTo>
                  <a:pt x="640626" y="591032"/>
                </a:lnTo>
                <a:lnTo>
                  <a:pt x="681139" y="588721"/>
                </a:lnTo>
                <a:lnTo>
                  <a:pt x="718845" y="581774"/>
                </a:lnTo>
                <a:lnTo>
                  <a:pt x="785825" y="553974"/>
                </a:lnTo>
                <a:lnTo>
                  <a:pt x="840206" y="509612"/>
                </a:lnTo>
                <a:lnTo>
                  <a:pt x="861237" y="483158"/>
                </a:lnTo>
                <a:lnTo>
                  <a:pt x="862177" y="481977"/>
                </a:lnTo>
                <a:lnTo>
                  <a:pt x="880668" y="450684"/>
                </a:lnTo>
                <a:lnTo>
                  <a:pt x="895324" y="416229"/>
                </a:lnTo>
                <a:lnTo>
                  <a:pt x="905789" y="379044"/>
                </a:lnTo>
                <a:lnTo>
                  <a:pt x="912063" y="339153"/>
                </a:lnTo>
                <a:lnTo>
                  <a:pt x="914158" y="296545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74167" y="2569722"/>
            <a:ext cx="521334" cy="590550"/>
          </a:xfrm>
          <a:custGeom>
            <a:avLst/>
            <a:gdLst/>
            <a:ahLst/>
            <a:cxnLst/>
            <a:rect l="l" t="t" r="r" b="b"/>
            <a:pathLst>
              <a:path w="521335" h="590550">
                <a:moveTo>
                  <a:pt x="273017" y="0"/>
                </a:moveTo>
                <a:lnTo>
                  <a:pt x="232718" y="2299"/>
                </a:lnTo>
                <a:lnTo>
                  <a:pt x="195173" y="9198"/>
                </a:lnTo>
                <a:lnTo>
                  <a:pt x="128331" y="36805"/>
                </a:lnTo>
                <a:lnTo>
                  <a:pt x="73938" y="81097"/>
                </a:lnTo>
                <a:lnTo>
                  <a:pt x="33485" y="140341"/>
                </a:lnTo>
                <a:lnTo>
                  <a:pt x="8367" y="212621"/>
                </a:lnTo>
                <a:lnTo>
                  <a:pt x="2091" y="252932"/>
                </a:lnTo>
                <a:lnTo>
                  <a:pt x="0" y="296022"/>
                </a:lnTo>
                <a:lnTo>
                  <a:pt x="2091" y="338633"/>
                </a:lnTo>
                <a:lnTo>
                  <a:pt x="8367" y="378529"/>
                </a:lnTo>
                <a:lnTo>
                  <a:pt x="18831" y="415709"/>
                </a:lnTo>
                <a:lnTo>
                  <a:pt x="51970" y="481455"/>
                </a:lnTo>
                <a:lnTo>
                  <a:pt x="99392" y="533093"/>
                </a:lnTo>
                <a:lnTo>
                  <a:pt x="160378" y="569665"/>
                </a:lnTo>
                <a:lnTo>
                  <a:pt x="232718" y="588199"/>
                </a:lnTo>
                <a:lnTo>
                  <a:pt x="273017" y="590516"/>
                </a:lnTo>
                <a:lnTo>
                  <a:pt x="296615" y="589716"/>
                </a:lnTo>
                <a:lnTo>
                  <a:pt x="341222" y="583324"/>
                </a:lnTo>
                <a:lnTo>
                  <a:pt x="382272" y="570657"/>
                </a:lnTo>
                <a:lnTo>
                  <a:pt x="419080" y="552379"/>
                </a:lnTo>
                <a:lnTo>
                  <a:pt x="451417" y="528665"/>
                </a:lnTo>
                <a:lnTo>
                  <a:pt x="478518" y="499906"/>
                </a:lnTo>
                <a:lnTo>
                  <a:pt x="500133" y="466210"/>
                </a:lnTo>
                <a:lnTo>
                  <a:pt x="515602" y="427867"/>
                </a:lnTo>
                <a:lnTo>
                  <a:pt x="520989" y="406971"/>
                </a:lnTo>
                <a:lnTo>
                  <a:pt x="396741" y="380888"/>
                </a:lnTo>
                <a:lnTo>
                  <a:pt x="393832" y="392138"/>
                </a:lnTo>
                <a:lnTo>
                  <a:pt x="390222" y="402876"/>
                </a:lnTo>
                <a:lnTo>
                  <a:pt x="368941" y="440329"/>
                </a:lnTo>
                <a:lnTo>
                  <a:pt x="337816" y="466789"/>
                </a:lnTo>
                <a:lnTo>
                  <a:pt x="297493" y="480849"/>
                </a:lnTo>
                <a:lnTo>
                  <a:pt x="274044" y="482634"/>
                </a:lnTo>
                <a:lnTo>
                  <a:pt x="251768" y="481085"/>
                </a:lnTo>
                <a:lnTo>
                  <a:pt x="213169" y="468688"/>
                </a:lnTo>
                <a:lnTo>
                  <a:pt x="182458" y="444337"/>
                </a:lnTo>
                <a:lnTo>
                  <a:pt x="159451" y="410721"/>
                </a:lnTo>
                <a:lnTo>
                  <a:pt x="144114" y="368752"/>
                </a:lnTo>
                <a:lnTo>
                  <a:pt x="136442" y="321202"/>
                </a:lnTo>
                <a:lnTo>
                  <a:pt x="135482" y="295509"/>
                </a:lnTo>
                <a:lnTo>
                  <a:pt x="136442" y="269385"/>
                </a:lnTo>
                <a:lnTo>
                  <a:pt x="144114" y="221454"/>
                </a:lnTo>
                <a:lnTo>
                  <a:pt x="159451" y="179643"/>
                </a:lnTo>
                <a:lnTo>
                  <a:pt x="182458" y="146156"/>
                </a:lnTo>
                <a:lnTo>
                  <a:pt x="213169" y="121821"/>
                </a:lnTo>
                <a:lnTo>
                  <a:pt x="251768" y="109421"/>
                </a:lnTo>
                <a:lnTo>
                  <a:pt x="274044" y="107871"/>
                </a:lnTo>
                <a:lnTo>
                  <a:pt x="285798" y="108302"/>
                </a:lnTo>
                <a:lnTo>
                  <a:pt x="327690" y="118593"/>
                </a:lnTo>
                <a:lnTo>
                  <a:pt x="360654" y="141184"/>
                </a:lnTo>
                <a:lnTo>
                  <a:pt x="384044" y="174705"/>
                </a:lnTo>
                <a:lnTo>
                  <a:pt x="395213" y="205522"/>
                </a:lnTo>
                <a:lnTo>
                  <a:pt x="519450" y="179450"/>
                </a:lnTo>
                <a:lnTo>
                  <a:pt x="507114" y="139702"/>
                </a:lnTo>
                <a:lnTo>
                  <a:pt x="488519" y="104290"/>
                </a:lnTo>
                <a:lnTo>
                  <a:pt x="464166" y="73555"/>
                </a:lnTo>
                <a:lnTo>
                  <a:pt x="434583" y="47799"/>
                </a:lnTo>
                <a:lnTo>
                  <a:pt x="400195" y="27285"/>
                </a:lnTo>
                <a:lnTo>
                  <a:pt x="361465" y="12261"/>
                </a:lnTo>
                <a:lnTo>
                  <a:pt x="318902" y="3064"/>
                </a:lnTo>
                <a:lnTo>
                  <a:pt x="296374" y="765"/>
                </a:lnTo>
                <a:lnTo>
                  <a:pt x="273017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84117" y="2569715"/>
            <a:ext cx="546735" cy="590550"/>
          </a:xfrm>
          <a:custGeom>
            <a:avLst/>
            <a:gdLst/>
            <a:ahLst/>
            <a:cxnLst/>
            <a:rect l="l" t="t" r="r" b="b"/>
            <a:pathLst>
              <a:path w="546735" h="590550">
                <a:moveTo>
                  <a:pt x="273017" y="0"/>
                </a:moveTo>
                <a:lnTo>
                  <a:pt x="232718" y="2300"/>
                </a:lnTo>
                <a:lnTo>
                  <a:pt x="195173" y="9203"/>
                </a:lnTo>
                <a:lnTo>
                  <a:pt x="128331" y="36815"/>
                </a:lnTo>
                <a:lnTo>
                  <a:pt x="73938" y="81107"/>
                </a:lnTo>
                <a:lnTo>
                  <a:pt x="33485" y="140351"/>
                </a:lnTo>
                <a:lnTo>
                  <a:pt x="8367" y="212632"/>
                </a:lnTo>
                <a:lnTo>
                  <a:pt x="2091" y="252942"/>
                </a:lnTo>
                <a:lnTo>
                  <a:pt x="24" y="295519"/>
                </a:lnTo>
                <a:lnTo>
                  <a:pt x="0" y="296032"/>
                </a:lnTo>
                <a:lnTo>
                  <a:pt x="2091" y="338644"/>
                </a:lnTo>
                <a:lnTo>
                  <a:pt x="8367" y="378538"/>
                </a:lnTo>
                <a:lnTo>
                  <a:pt x="18831" y="415715"/>
                </a:lnTo>
                <a:lnTo>
                  <a:pt x="51970" y="481461"/>
                </a:lnTo>
                <a:lnTo>
                  <a:pt x="99392" y="533104"/>
                </a:lnTo>
                <a:lnTo>
                  <a:pt x="160378" y="569676"/>
                </a:lnTo>
                <a:lnTo>
                  <a:pt x="232718" y="588209"/>
                </a:lnTo>
                <a:lnTo>
                  <a:pt x="273017" y="590526"/>
                </a:lnTo>
                <a:lnTo>
                  <a:pt x="313533" y="588209"/>
                </a:lnTo>
                <a:lnTo>
                  <a:pt x="351240" y="581259"/>
                </a:lnTo>
                <a:lnTo>
                  <a:pt x="418217" y="553459"/>
                </a:lnTo>
                <a:lnTo>
                  <a:pt x="472602" y="509104"/>
                </a:lnTo>
                <a:lnTo>
                  <a:pt x="493632" y="482644"/>
                </a:lnTo>
                <a:lnTo>
                  <a:pt x="273017" y="482644"/>
                </a:lnTo>
                <a:lnTo>
                  <a:pt x="250757" y="481079"/>
                </a:lnTo>
                <a:lnTo>
                  <a:pt x="212284" y="468553"/>
                </a:lnTo>
                <a:lnTo>
                  <a:pt x="181815" y="443980"/>
                </a:lnTo>
                <a:lnTo>
                  <a:pt x="159068" y="410236"/>
                </a:lnTo>
                <a:lnTo>
                  <a:pt x="143968" y="368277"/>
                </a:lnTo>
                <a:lnTo>
                  <a:pt x="136425" y="320985"/>
                </a:lnTo>
                <a:lnTo>
                  <a:pt x="135501" y="296032"/>
                </a:lnTo>
                <a:lnTo>
                  <a:pt x="135482" y="295519"/>
                </a:lnTo>
                <a:lnTo>
                  <a:pt x="136417" y="269828"/>
                </a:lnTo>
                <a:lnTo>
                  <a:pt x="136425" y="269622"/>
                </a:lnTo>
                <a:lnTo>
                  <a:pt x="139216" y="245415"/>
                </a:lnTo>
                <a:lnTo>
                  <a:pt x="139253" y="245095"/>
                </a:lnTo>
                <a:lnTo>
                  <a:pt x="143899" y="222280"/>
                </a:lnTo>
                <a:lnTo>
                  <a:pt x="143968" y="221942"/>
                </a:lnTo>
                <a:lnTo>
                  <a:pt x="150491" y="200423"/>
                </a:lnTo>
                <a:lnTo>
                  <a:pt x="169445" y="162334"/>
                </a:lnTo>
                <a:lnTo>
                  <a:pt x="196067" y="132938"/>
                </a:lnTo>
                <a:lnTo>
                  <a:pt x="230513" y="114147"/>
                </a:lnTo>
                <a:lnTo>
                  <a:pt x="273017" y="107881"/>
                </a:lnTo>
                <a:lnTo>
                  <a:pt x="493797" y="107881"/>
                </a:lnTo>
                <a:lnTo>
                  <a:pt x="472602" y="81107"/>
                </a:lnTo>
                <a:lnTo>
                  <a:pt x="418217" y="36815"/>
                </a:lnTo>
                <a:lnTo>
                  <a:pt x="351240" y="9203"/>
                </a:lnTo>
                <a:lnTo>
                  <a:pt x="313533" y="2300"/>
                </a:lnTo>
                <a:lnTo>
                  <a:pt x="273017" y="0"/>
                </a:lnTo>
                <a:close/>
              </a:path>
              <a:path w="546735" h="590550">
                <a:moveTo>
                  <a:pt x="493797" y="107881"/>
                </a:moveTo>
                <a:lnTo>
                  <a:pt x="273017" y="107881"/>
                </a:lnTo>
                <a:lnTo>
                  <a:pt x="295304" y="109448"/>
                </a:lnTo>
                <a:lnTo>
                  <a:pt x="315643" y="114147"/>
                </a:lnTo>
                <a:lnTo>
                  <a:pt x="350471" y="132938"/>
                </a:lnTo>
                <a:lnTo>
                  <a:pt x="377438" y="162334"/>
                </a:lnTo>
                <a:lnTo>
                  <a:pt x="396379" y="200161"/>
                </a:lnTo>
                <a:lnTo>
                  <a:pt x="396490" y="200423"/>
                </a:lnTo>
                <a:lnTo>
                  <a:pt x="407734" y="245095"/>
                </a:lnTo>
                <a:lnTo>
                  <a:pt x="411568" y="295519"/>
                </a:lnTo>
                <a:lnTo>
                  <a:pt x="410626" y="320985"/>
                </a:lnTo>
                <a:lnTo>
                  <a:pt x="403087" y="368277"/>
                </a:lnTo>
                <a:lnTo>
                  <a:pt x="387954" y="410236"/>
                </a:lnTo>
                <a:lnTo>
                  <a:pt x="364944" y="443980"/>
                </a:lnTo>
                <a:lnTo>
                  <a:pt x="334032" y="468553"/>
                </a:lnTo>
                <a:lnTo>
                  <a:pt x="295304" y="481079"/>
                </a:lnTo>
                <a:lnTo>
                  <a:pt x="273017" y="482644"/>
                </a:lnTo>
                <a:lnTo>
                  <a:pt x="493632" y="482644"/>
                </a:lnTo>
                <a:lnTo>
                  <a:pt x="527712" y="415715"/>
                </a:lnTo>
                <a:lnTo>
                  <a:pt x="538177" y="378538"/>
                </a:lnTo>
                <a:lnTo>
                  <a:pt x="544455" y="338644"/>
                </a:lnTo>
                <a:lnTo>
                  <a:pt x="546548" y="296032"/>
                </a:lnTo>
                <a:lnTo>
                  <a:pt x="544455" y="252942"/>
                </a:lnTo>
                <a:lnTo>
                  <a:pt x="538177" y="212632"/>
                </a:lnTo>
                <a:lnTo>
                  <a:pt x="527712" y="175101"/>
                </a:lnTo>
                <a:lnTo>
                  <a:pt x="513062" y="140351"/>
                </a:lnTo>
                <a:lnTo>
                  <a:pt x="494572" y="108860"/>
                </a:lnTo>
                <a:lnTo>
                  <a:pt x="493797" y="107881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21676" y="2569715"/>
            <a:ext cx="546735" cy="590550"/>
          </a:xfrm>
          <a:custGeom>
            <a:avLst/>
            <a:gdLst/>
            <a:ahLst/>
            <a:cxnLst/>
            <a:rect l="l" t="t" r="r" b="b"/>
            <a:pathLst>
              <a:path w="546735" h="590550">
                <a:moveTo>
                  <a:pt x="273017" y="0"/>
                </a:moveTo>
                <a:lnTo>
                  <a:pt x="232718" y="2300"/>
                </a:lnTo>
                <a:lnTo>
                  <a:pt x="195173" y="9203"/>
                </a:lnTo>
                <a:lnTo>
                  <a:pt x="128331" y="36815"/>
                </a:lnTo>
                <a:lnTo>
                  <a:pt x="73938" y="81107"/>
                </a:lnTo>
                <a:lnTo>
                  <a:pt x="33485" y="140351"/>
                </a:lnTo>
                <a:lnTo>
                  <a:pt x="8367" y="212632"/>
                </a:lnTo>
                <a:lnTo>
                  <a:pt x="2091" y="252942"/>
                </a:lnTo>
                <a:lnTo>
                  <a:pt x="24" y="295519"/>
                </a:lnTo>
                <a:lnTo>
                  <a:pt x="0" y="296032"/>
                </a:lnTo>
                <a:lnTo>
                  <a:pt x="2091" y="338644"/>
                </a:lnTo>
                <a:lnTo>
                  <a:pt x="8367" y="378538"/>
                </a:lnTo>
                <a:lnTo>
                  <a:pt x="18831" y="415715"/>
                </a:lnTo>
                <a:lnTo>
                  <a:pt x="51970" y="481461"/>
                </a:lnTo>
                <a:lnTo>
                  <a:pt x="99392" y="533104"/>
                </a:lnTo>
                <a:lnTo>
                  <a:pt x="160378" y="569676"/>
                </a:lnTo>
                <a:lnTo>
                  <a:pt x="232718" y="588209"/>
                </a:lnTo>
                <a:lnTo>
                  <a:pt x="273017" y="590526"/>
                </a:lnTo>
                <a:lnTo>
                  <a:pt x="313533" y="588209"/>
                </a:lnTo>
                <a:lnTo>
                  <a:pt x="351240" y="581259"/>
                </a:lnTo>
                <a:lnTo>
                  <a:pt x="418217" y="553459"/>
                </a:lnTo>
                <a:lnTo>
                  <a:pt x="472602" y="509104"/>
                </a:lnTo>
                <a:lnTo>
                  <a:pt x="493632" y="482644"/>
                </a:lnTo>
                <a:lnTo>
                  <a:pt x="273017" y="482644"/>
                </a:lnTo>
                <a:lnTo>
                  <a:pt x="250757" y="481079"/>
                </a:lnTo>
                <a:lnTo>
                  <a:pt x="212284" y="468553"/>
                </a:lnTo>
                <a:lnTo>
                  <a:pt x="181815" y="443980"/>
                </a:lnTo>
                <a:lnTo>
                  <a:pt x="159068" y="410236"/>
                </a:lnTo>
                <a:lnTo>
                  <a:pt x="143968" y="368277"/>
                </a:lnTo>
                <a:lnTo>
                  <a:pt x="136425" y="320985"/>
                </a:lnTo>
                <a:lnTo>
                  <a:pt x="135501" y="296032"/>
                </a:lnTo>
                <a:lnTo>
                  <a:pt x="135482" y="295519"/>
                </a:lnTo>
                <a:lnTo>
                  <a:pt x="136417" y="269828"/>
                </a:lnTo>
                <a:lnTo>
                  <a:pt x="136425" y="269622"/>
                </a:lnTo>
                <a:lnTo>
                  <a:pt x="139216" y="245415"/>
                </a:lnTo>
                <a:lnTo>
                  <a:pt x="139253" y="245095"/>
                </a:lnTo>
                <a:lnTo>
                  <a:pt x="143899" y="222280"/>
                </a:lnTo>
                <a:lnTo>
                  <a:pt x="143968" y="221942"/>
                </a:lnTo>
                <a:lnTo>
                  <a:pt x="150491" y="200423"/>
                </a:lnTo>
                <a:lnTo>
                  <a:pt x="169445" y="162334"/>
                </a:lnTo>
                <a:lnTo>
                  <a:pt x="196067" y="132938"/>
                </a:lnTo>
                <a:lnTo>
                  <a:pt x="230513" y="114147"/>
                </a:lnTo>
                <a:lnTo>
                  <a:pt x="273017" y="107881"/>
                </a:lnTo>
                <a:lnTo>
                  <a:pt x="493797" y="107881"/>
                </a:lnTo>
                <a:lnTo>
                  <a:pt x="472602" y="81107"/>
                </a:lnTo>
                <a:lnTo>
                  <a:pt x="418217" y="36815"/>
                </a:lnTo>
                <a:lnTo>
                  <a:pt x="351240" y="9203"/>
                </a:lnTo>
                <a:lnTo>
                  <a:pt x="313533" y="2300"/>
                </a:lnTo>
                <a:lnTo>
                  <a:pt x="273017" y="0"/>
                </a:lnTo>
                <a:close/>
              </a:path>
              <a:path w="546735" h="590550">
                <a:moveTo>
                  <a:pt x="493797" y="107881"/>
                </a:moveTo>
                <a:lnTo>
                  <a:pt x="273017" y="107881"/>
                </a:lnTo>
                <a:lnTo>
                  <a:pt x="295304" y="109448"/>
                </a:lnTo>
                <a:lnTo>
                  <a:pt x="315643" y="114147"/>
                </a:lnTo>
                <a:lnTo>
                  <a:pt x="350471" y="132938"/>
                </a:lnTo>
                <a:lnTo>
                  <a:pt x="377438" y="162334"/>
                </a:lnTo>
                <a:lnTo>
                  <a:pt x="396379" y="200161"/>
                </a:lnTo>
                <a:lnTo>
                  <a:pt x="396490" y="200423"/>
                </a:lnTo>
                <a:lnTo>
                  <a:pt x="407734" y="245095"/>
                </a:lnTo>
                <a:lnTo>
                  <a:pt x="411568" y="295519"/>
                </a:lnTo>
                <a:lnTo>
                  <a:pt x="410626" y="320985"/>
                </a:lnTo>
                <a:lnTo>
                  <a:pt x="403087" y="368277"/>
                </a:lnTo>
                <a:lnTo>
                  <a:pt x="387954" y="410236"/>
                </a:lnTo>
                <a:lnTo>
                  <a:pt x="364944" y="443980"/>
                </a:lnTo>
                <a:lnTo>
                  <a:pt x="334032" y="468553"/>
                </a:lnTo>
                <a:lnTo>
                  <a:pt x="295304" y="481079"/>
                </a:lnTo>
                <a:lnTo>
                  <a:pt x="273017" y="482644"/>
                </a:lnTo>
                <a:lnTo>
                  <a:pt x="493632" y="482644"/>
                </a:lnTo>
                <a:lnTo>
                  <a:pt x="527712" y="415715"/>
                </a:lnTo>
                <a:lnTo>
                  <a:pt x="538177" y="378538"/>
                </a:lnTo>
                <a:lnTo>
                  <a:pt x="544455" y="338644"/>
                </a:lnTo>
                <a:lnTo>
                  <a:pt x="546548" y="296032"/>
                </a:lnTo>
                <a:lnTo>
                  <a:pt x="544455" y="252942"/>
                </a:lnTo>
                <a:lnTo>
                  <a:pt x="538177" y="212632"/>
                </a:lnTo>
                <a:lnTo>
                  <a:pt x="527712" y="175101"/>
                </a:lnTo>
                <a:lnTo>
                  <a:pt x="513062" y="140351"/>
                </a:lnTo>
                <a:lnTo>
                  <a:pt x="494572" y="108860"/>
                </a:lnTo>
                <a:lnTo>
                  <a:pt x="493797" y="107881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84280" y="2569715"/>
            <a:ext cx="538480" cy="792480"/>
          </a:xfrm>
          <a:custGeom>
            <a:avLst/>
            <a:gdLst/>
            <a:ahLst/>
            <a:cxnLst/>
            <a:rect l="l" t="t" r="r" b="b"/>
            <a:pathLst>
              <a:path w="538479" h="792479">
                <a:moveTo>
                  <a:pt x="129870" y="7162"/>
                </a:moveTo>
                <a:lnTo>
                  <a:pt x="0" y="7162"/>
                </a:lnTo>
                <a:lnTo>
                  <a:pt x="0" y="792478"/>
                </a:lnTo>
                <a:lnTo>
                  <a:pt x="132938" y="792478"/>
                </a:lnTo>
                <a:lnTo>
                  <a:pt x="132938" y="488267"/>
                </a:lnTo>
                <a:lnTo>
                  <a:pt x="488082" y="488267"/>
                </a:lnTo>
                <a:lnTo>
                  <a:pt x="490428" y="485027"/>
                </a:lnTo>
                <a:lnTo>
                  <a:pt x="493374" y="479577"/>
                </a:lnTo>
                <a:lnTo>
                  <a:pt x="265866" y="479577"/>
                </a:lnTo>
                <a:lnTo>
                  <a:pt x="244946" y="478123"/>
                </a:lnTo>
                <a:lnTo>
                  <a:pt x="208008" y="466492"/>
                </a:lnTo>
                <a:lnTo>
                  <a:pt x="165268" y="428384"/>
                </a:lnTo>
                <a:lnTo>
                  <a:pt x="145974" y="391129"/>
                </a:lnTo>
                <a:lnTo>
                  <a:pt x="134279" y="345755"/>
                </a:lnTo>
                <a:lnTo>
                  <a:pt x="130401" y="293980"/>
                </a:lnTo>
                <a:lnTo>
                  <a:pt x="130383" y="293477"/>
                </a:lnTo>
                <a:lnTo>
                  <a:pt x="131318" y="267607"/>
                </a:lnTo>
                <a:lnTo>
                  <a:pt x="131357" y="266524"/>
                </a:lnTo>
                <a:lnTo>
                  <a:pt x="134279" y="241390"/>
                </a:lnTo>
                <a:lnTo>
                  <a:pt x="145974" y="196590"/>
                </a:lnTo>
                <a:lnTo>
                  <a:pt x="165205" y="159972"/>
                </a:lnTo>
                <a:lnTo>
                  <a:pt x="191732" y="132425"/>
                </a:lnTo>
                <a:lnTo>
                  <a:pt x="244528" y="110896"/>
                </a:lnTo>
                <a:lnTo>
                  <a:pt x="244047" y="110896"/>
                </a:lnTo>
                <a:lnTo>
                  <a:pt x="265866" y="109410"/>
                </a:lnTo>
                <a:lnTo>
                  <a:pt x="493258" y="109410"/>
                </a:lnTo>
                <a:lnTo>
                  <a:pt x="489342" y="102336"/>
                </a:lnTo>
                <a:lnTo>
                  <a:pt x="488906" y="101745"/>
                </a:lnTo>
                <a:lnTo>
                  <a:pt x="129870" y="101745"/>
                </a:lnTo>
                <a:lnTo>
                  <a:pt x="129870" y="7162"/>
                </a:lnTo>
                <a:close/>
              </a:path>
              <a:path w="538479" h="792479">
                <a:moveTo>
                  <a:pt x="488082" y="488267"/>
                </a:moveTo>
                <a:lnTo>
                  <a:pt x="138561" y="488267"/>
                </a:lnTo>
                <a:lnTo>
                  <a:pt x="144244" y="498684"/>
                </a:lnTo>
                <a:lnTo>
                  <a:pt x="168214" y="532235"/>
                </a:lnTo>
                <a:lnTo>
                  <a:pt x="204826" y="563635"/>
                </a:lnTo>
                <a:lnTo>
                  <a:pt x="257041" y="584832"/>
                </a:lnTo>
                <a:lnTo>
                  <a:pt x="301655" y="588987"/>
                </a:lnTo>
                <a:lnTo>
                  <a:pt x="334741" y="586831"/>
                </a:lnTo>
                <a:lnTo>
                  <a:pt x="395454" y="569577"/>
                </a:lnTo>
                <a:lnTo>
                  <a:pt x="448375" y="535256"/>
                </a:lnTo>
                <a:lnTo>
                  <a:pt x="488082" y="488267"/>
                </a:lnTo>
                <a:close/>
              </a:path>
              <a:path w="538479" h="792479">
                <a:moveTo>
                  <a:pt x="493258" y="109410"/>
                </a:moveTo>
                <a:lnTo>
                  <a:pt x="265866" y="109410"/>
                </a:lnTo>
                <a:lnTo>
                  <a:pt x="287432" y="110896"/>
                </a:lnTo>
                <a:lnTo>
                  <a:pt x="307149" y="115355"/>
                </a:lnTo>
                <a:lnTo>
                  <a:pt x="341026" y="133189"/>
                </a:lnTo>
                <a:lnTo>
                  <a:pt x="367414" y="161438"/>
                </a:lnTo>
                <a:lnTo>
                  <a:pt x="386270" y="198632"/>
                </a:lnTo>
                <a:lnTo>
                  <a:pt x="397579" y="243177"/>
                </a:lnTo>
                <a:lnTo>
                  <a:pt x="401349" y="293477"/>
                </a:lnTo>
                <a:lnTo>
                  <a:pt x="400390" y="319373"/>
                </a:lnTo>
                <a:lnTo>
                  <a:pt x="392726" y="367046"/>
                </a:lnTo>
                <a:lnTo>
                  <a:pt x="377420" y="408800"/>
                </a:lnTo>
                <a:lnTo>
                  <a:pt x="354666" y="442034"/>
                </a:lnTo>
                <a:lnTo>
                  <a:pt x="324533" y="465918"/>
                </a:lnTo>
                <a:lnTo>
                  <a:pt x="286934" y="478123"/>
                </a:lnTo>
                <a:lnTo>
                  <a:pt x="286304" y="478123"/>
                </a:lnTo>
                <a:lnTo>
                  <a:pt x="265866" y="479577"/>
                </a:lnTo>
                <a:lnTo>
                  <a:pt x="493374" y="479577"/>
                </a:lnTo>
                <a:lnTo>
                  <a:pt x="507188" y="454017"/>
                </a:lnTo>
                <a:lnTo>
                  <a:pt x="520609" y="419278"/>
                </a:lnTo>
                <a:lnTo>
                  <a:pt x="530197" y="381027"/>
                </a:lnTo>
                <a:lnTo>
                  <a:pt x="535950" y="339262"/>
                </a:lnTo>
                <a:lnTo>
                  <a:pt x="537868" y="293980"/>
                </a:lnTo>
                <a:lnTo>
                  <a:pt x="535903" y="248273"/>
                </a:lnTo>
                <a:lnTo>
                  <a:pt x="530007" y="206238"/>
                </a:lnTo>
                <a:lnTo>
                  <a:pt x="520181" y="167876"/>
                </a:lnTo>
                <a:lnTo>
                  <a:pt x="506424" y="133189"/>
                </a:lnTo>
                <a:lnTo>
                  <a:pt x="493258" y="109410"/>
                </a:lnTo>
                <a:close/>
              </a:path>
              <a:path w="538479" h="792479">
                <a:moveTo>
                  <a:pt x="302168" y="0"/>
                </a:moveTo>
                <a:lnTo>
                  <a:pt x="256086" y="4285"/>
                </a:lnTo>
                <a:lnTo>
                  <a:pt x="219082" y="17130"/>
                </a:lnTo>
                <a:lnTo>
                  <a:pt x="178004" y="46420"/>
                </a:lnTo>
                <a:lnTo>
                  <a:pt x="150952" y="80527"/>
                </a:lnTo>
                <a:lnTo>
                  <a:pt x="138561" y="101745"/>
                </a:lnTo>
                <a:lnTo>
                  <a:pt x="488906" y="101745"/>
                </a:lnTo>
                <a:lnTo>
                  <a:pt x="447030" y="52614"/>
                </a:lnTo>
                <a:lnTo>
                  <a:pt x="394388" y="18981"/>
                </a:lnTo>
                <a:lnTo>
                  <a:pt x="334566" y="2108"/>
                </a:lnTo>
                <a:lnTo>
                  <a:pt x="302168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12635" y="2569722"/>
            <a:ext cx="530225" cy="590550"/>
          </a:xfrm>
          <a:custGeom>
            <a:avLst/>
            <a:gdLst/>
            <a:ahLst/>
            <a:cxnLst/>
            <a:rect l="l" t="t" r="r" b="b"/>
            <a:pathLst>
              <a:path w="530225" h="590550">
                <a:moveTo>
                  <a:pt x="268934" y="0"/>
                </a:moveTo>
                <a:lnTo>
                  <a:pt x="229355" y="2348"/>
                </a:lnTo>
                <a:lnTo>
                  <a:pt x="191928" y="9488"/>
                </a:lnTo>
                <a:lnTo>
                  <a:pt x="192151" y="9488"/>
                </a:lnTo>
                <a:lnTo>
                  <a:pt x="158161" y="21132"/>
                </a:lnTo>
                <a:lnTo>
                  <a:pt x="97975" y="58166"/>
                </a:lnTo>
                <a:lnTo>
                  <a:pt x="51194" y="110190"/>
                </a:lnTo>
                <a:lnTo>
                  <a:pt x="18553" y="176225"/>
                </a:lnTo>
                <a:lnTo>
                  <a:pt x="8245" y="213579"/>
                </a:lnTo>
                <a:lnTo>
                  <a:pt x="2061" y="253682"/>
                </a:lnTo>
                <a:lnTo>
                  <a:pt x="0" y="296535"/>
                </a:lnTo>
                <a:lnTo>
                  <a:pt x="2093" y="339802"/>
                </a:lnTo>
                <a:lnTo>
                  <a:pt x="8372" y="380128"/>
                </a:lnTo>
                <a:lnTo>
                  <a:pt x="18840" y="417514"/>
                </a:lnTo>
                <a:lnTo>
                  <a:pt x="52023" y="483087"/>
                </a:lnTo>
                <a:lnTo>
                  <a:pt x="99825" y="534211"/>
                </a:lnTo>
                <a:lnTo>
                  <a:pt x="161677" y="570098"/>
                </a:lnTo>
                <a:lnTo>
                  <a:pt x="235937" y="588248"/>
                </a:lnTo>
                <a:lnTo>
                  <a:pt x="277625" y="590516"/>
                </a:lnTo>
                <a:lnTo>
                  <a:pt x="308695" y="589318"/>
                </a:lnTo>
                <a:lnTo>
                  <a:pt x="365575" y="579733"/>
                </a:lnTo>
                <a:lnTo>
                  <a:pt x="415268" y="560797"/>
                </a:lnTo>
                <a:lnTo>
                  <a:pt x="456811" y="533954"/>
                </a:lnTo>
                <a:lnTo>
                  <a:pt x="489864" y="499686"/>
                </a:lnTo>
                <a:lnTo>
                  <a:pt x="498867" y="486215"/>
                </a:lnTo>
                <a:lnTo>
                  <a:pt x="279153" y="486215"/>
                </a:lnTo>
                <a:lnTo>
                  <a:pt x="257842" y="485033"/>
                </a:lnTo>
                <a:lnTo>
                  <a:pt x="219240" y="475574"/>
                </a:lnTo>
                <a:lnTo>
                  <a:pt x="172429" y="443780"/>
                </a:lnTo>
                <a:lnTo>
                  <a:pt x="150320" y="411055"/>
                </a:lnTo>
                <a:lnTo>
                  <a:pt x="136514" y="369518"/>
                </a:lnTo>
                <a:lnTo>
                  <a:pt x="132386" y="330272"/>
                </a:lnTo>
                <a:lnTo>
                  <a:pt x="62888" y="330272"/>
                </a:lnTo>
                <a:lnTo>
                  <a:pt x="62888" y="239783"/>
                </a:lnTo>
                <a:lnTo>
                  <a:pt x="132756" y="239783"/>
                </a:lnTo>
                <a:lnTo>
                  <a:pt x="132919" y="236442"/>
                </a:lnTo>
                <a:lnTo>
                  <a:pt x="140972" y="197968"/>
                </a:lnTo>
                <a:lnTo>
                  <a:pt x="167712" y="149227"/>
                </a:lnTo>
                <a:lnTo>
                  <a:pt x="210968" y="115943"/>
                </a:lnTo>
                <a:lnTo>
                  <a:pt x="248290" y="105585"/>
                </a:lnTo>
                <a:lnTo>
                  <a:pt x="269447" y="104290"/>
                </a:lnTo>
                <a:lnTo>
                  <a:pt x="481360" y="104290"/>
                </a:lnTo>
                <a:lnTo>
                  <a:pt x="469511" y="87851"/>
                </a:lnTo>
                <a:lnTo>
                  <a:pt x="433275" y="52525"/>
                </a:lnTo>
                <a:lnTo>
                  <a:pt x="391350" y="26453"/>
                </a:lnTo>
                <a:lnTo>
                  <a:pt x="344421" y="9488"/>
                </a:lnTo>
                <a:lnTo>
                  <a:pt x="294702" y="1054"/>
                </a:lnTo>
                <a:lnTo>
                  <a:pt x="268934" y="0"/>
                </a:lnTo>
                <a:close/>
              </a:path>
              <a:path w="530225" h="590550">
                <a:moveTo>
                  <a:pt x="399307" y="412081"/>
                </a:moveTo>
                <a:lnTo>
                  <a:pt x="373234" y="452729"/>
                </a:lnTo>
                <a:lnTo>
                  <a:pt x="332073" y="477776"/>
                </a:lnTo>
                <a:lnTo>
                  <a:pt x="293393" y="485689"/>
                </a:lnTo>
                <a:lnTo>
                  <a:pt x="279153" y="486215"/>
                </a:lnTo>
                <a:lnTo>
                  <a:pt x="498867" y="486215"/>
                </a:lnTo>
                <a:lnTo>
                  <a:pt x="502838" y="480273"/>
                </a:lnTo>
                <a:lnTo>
                  <a:pt x="513384" y="459423"/>
                </a:lnTo>
                <a:lnTo>
                  <a:pt x="521502" y="437138"/>
                </a:lnTo>
                <a:lnTo>
                  <a:pt x="399307" y="412081"/>
                </a:lnTo>
                <a:close/>
              </a:path>
              <a:path w="530225" h="590550">
                <a:moveTo>
                  <a:pt x="132756" y="239783"/>
                </a:moveTo>
                <a:lnTo>
                  <a:pt x="62888" y="239783"/>
                </a:lnTo>
                <a:lnTo>
                  <a:pt x="62888" y="330272"/>
                </a:lnTo>
                <a:lnTo>
                  <a:pt x="132386" y="330272"/>
                </a:lnTo>
                <a:lnTo>
                  <a:pt x="131912" y="319540"/>
                </a:lnTo>
                <a:lnTo>
                  <a:pt x="131912" y="257164"/>
                </a:lnTo>
                <a:lnTo>
                  <a:pt x="132756" y="239783"/>
                </a:lnTo>
                <a:close/>
              </a:path>
              <a:path w="530225" h="590550">
                <a:moveTo>
                  <a:pt x="400519" y="239783"/>
                </a:moveTo>
                <a:lnTo>
                  <a:pt x="132756" y="239783"/>
                </a:lnTo>
                <a:lnTo>
                  <a:pt x="131912" y="257164"/>
                </a:lnTo>
                <a:lnTo>
                  <a:pt x="131912" y="319540"/>
                </a:lnTo>
                <a:lnTo>
                  <a:pt x="132386" y="330272"/>
                </a:lnTo>
                <a:lnTo>
                  <a:pt x="530193" y="330272"/>
                </a:lnTo>
                <a:lnTo>
                  <a:pt x="530193" y="288357"/>
                </a:lnTo>
                <a:lnTo>
                  <a:pt x="529409" y="266368"/>
                </a:lnTo>
                <a:lnTo>
                  <a:pt x="401862" y="266368"/>
                </a:lnTo>
                <a:lnTo>
                  <a:pt x="400935" y="243058"/>
                </a:lnTo>
                <a:lnTo>
                  <a:pt x="400519" y="239783"/>
                </a:lnTo>
                <a:close/>
              </a:path>
              <a:path w="530225" h="590550">
                <a:moveTo>
                  <a:pt x="481360" y="104290"/>
                </a:moveTo>
                <a:lnTo>
                  <a:pt x="269447" y="104290"/>
                </a:lnTo>
                <a:lnTo>
                  <a:pt x="290777" y="105585"/>
                </a:lnTo>
                <a:lnTo>
                  <a:pt x="290597" y="105585"/>
                </a:lnTo>
                <a:lnTo>
                  <a:pt x="310087" y="109470"/>
                </a:lnTo>
                <a:lnTo>
                  <a:pt x="309943" y="109470"/>
                </a:lnTo>
                <a:lnTo>
                  <a:pt x="327204" y="115801"/>
                </a:lnTo>
                <a:lnTo>
                  <a:pt x="368566" y="149227"/>
                </a:lnTo>
                <a:lnTo>
                  <a:pt x="393522" y="200752"/>
                </a:lnTo>
                <a:lnTo>
                  <a:pt x="400935" y="243058"/>
                </a:lnTo>
                <a:lnTo>
                  <a:pt x="401862" y="266368"/>
                </a:lnTo>
                <a:lnTo>
                  <a:pt x="464237" y="239783"/>
                </a:lnTo>
                <a:lnTo>
                  <a:pt x="527484" y="239783"/>
                </a:lnTo>
                <a:lnTo>
                  <a:pt x="525018" y="218370"/>
                </a:lnTo>
                <a:lnTo>
                  <a:pt x="518549" y="187263"/>
                </a:lnTo>
                <a:lnTo>
                  <a:pt x="509492" y="158749"/>
                </a:lnTo>
                <a:lnTo>
                  <a:pt x="498144" y="132719"/>
                </a:lnTo>
                <a:lnTo>
                  <a:pt x="484817" y="109086"/>
                </a:lnTo>
                <a:lnTo>
                  <a:pt x="481360" y="104290"/>
                </a:lnTo>
                <a:close/>
              </a:path>
              <a:path w="530225" h="590550">
                <a:moveTo>
                  <a:pt x="527484" y="239783"/>
                </a:moveTo>
                <a:lnTo>
                  <a:pt x="464237" y="239783"/>
                </a:lnTo>
                <a:lnTo>
                  <a:pt x="401862" y="266368"/>
                </a:lnTo>
                <a:lnTo>
                  <a:pt x="529409" y="266368"/>
                </a:lnTo>
                <a:lnTo>
                  <a:pt x="529081" y="257164"/>
                </a:lnTo>
                <a:lnTo>
                  <a:pt x="528957" y="253682"/>
                </a:lnTo>
                <a:lnTo>
                  <a:pt x="528899" y="252068"/>
                </a:lnTo>
                <a:lnTo>
                  <a:pt x="527484" y="239783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81321" y="3528069"/>
            <a:ext cx="670560" cy="782320"/>
          </a:xfrm>
          <a:custGeom>
            <a:avLst/>
            <a:gdLst/>
            <a:ahLst/>
            <a:cxnLst/>
            <a:rect l="l" t="t" r="r" b="b"/>
            <a:pathLst>
              <a:path w="670560" h="782320">
                <a:moveTo>
                  <a:pt x="348690" y="0"/>
                </a:moveTo>
                <a:lnTo>
                  <a:pt x="300360" y="2907"/>
                </a:lnTo>
                <a:lnTo>
                  <a:pt x="254553" y="11630"/>
                </a:lnTo>
                <a:lnTo>
                  <a:pt x="211269" y="26168"/>
                </a:lnTo>
                <a:lnTo>
                  <a:pt x="170507" y="46522"/>
                </a:lnTo>
                <a:lnTo>
                  <a:pt x="133089" y="72361"/>
                </a:lnTo>
                <a:lnTo>
                  <a:pt x="99824" y="103342"/>
                </a:lnTo>
                <a:lnTo>
                  <a:pt x="70712" y="139467"/>
                </a:lnTo>
                <a:lnTo>
                  <a:pt x="45757" y="180737"/>
                </a:lnTo>
                <a:lnTo>
                  <a:pt x="25735" y="226802"/>
                </a:lnTo>
                <a:lnTo>
                  <a:pt x="11436" y="277307"/>
                </a:lnTo>
                <a:lnTo>
                  <a:pt x="2858" y="332250"/>
                </a:lnTo>
                <a:lnTo>
                  <a:pt x="0" y="391632"/>
                </a:lnTo>
                <a:lnTo>
                  <a:pt x="2843" y="450782"/>
                </a:lnTo>
                <a:lnTo>
                  <a:pt x="11373" y="505521"/>
                </a:lnTo>
                <a:lnTo>
                  <a:pt x="25594" y="555850"/>
                </a:lnTo>
                <a:lnTo>
                  <a:pt x="45506" y="601772"/>
                </a:lnTo>
                <a:lnTo>
                  <a:pt x="70328" y="642928"/>
                </a:lnTo>
                <a:lnTo>
                  <a:pt x="99308" y="678974"/>
                </a:lnTo>
                <a:lnTo>
                  <a:pt x="132446" y="709907"/>
                </a:lnTo>
                <a:lnTo>
                  <a:pt x="169743" y="735726"/>
                </a:lnTo>
                <a:lnTo>
                  <a:pt x="210452" y="756079"/>
                </a:lnTo>
                <a:lnTo>
                  <a:pt x="253845" y="770617"/>
                </a:lnTo>
                <a:lnTo>
                  <a:pt x="299924" y="779340"/>
                </a:lnTo>
                <a:lnTo>
                  <a:pt x="348690" y="782248"/>
                </a:lnTo>
                <a:lnTo>
                  <a:pt x="381684" y="780970"/>
                </a:lnTo>
                <a:lnTo>
                  <a:pt x="443163" y="770745"/>
                </a:lnTo>
                <a:lnTo>
                  <a:pt x="498535" y="750582"/>
                </a:lnTo>
                <a:lnTo>
                  <a:pt x="547236" y="722205"/>
                </a:lnTo>
                <a:lnTo>
                  <a:pt x="589003" y="686179"/>
                </a:lnTo>
                <a:lnTo>
                  <a:pt x="622875" y="644129"/>
                </a:lnTo>
                <a:lnTo>
                  <a:pt x="648568" y="596609"/>
                </a:lnTo>
                <a:lnTo>
                  <a:pt x="665314" y="545355"/>
                </a:lnTo>
                <a:lnTo>
                  <a:pt x="670283" y="518434"/>
                </a:lnTo>
                <a:lnTo>
                  <a:pt x="532235" y="518434"/>
                </a:lnTo>
                <a:lnTo>
                  <a:pt x="528530" y="534841"/>
                </a:lnTo>
                <a:lnTo>
                  <a:pt x="523545" y="550323"/>
                </a:lnTo>
                <a:lnTo>
                  <a:pt x="501065" y="591163"/>
                </a:lnTo>
                <a:lnTo>
                  <a:pt x="469095" y="622986"/>
                </a:lnTo>
                <a:lnTo>
                  <a:pt x="429358" y="645326"/>
                </a:lnTo>
                <a:lnTo>
                  <a:pt x="383454" y="657689"/>
                </a:lnTo>
                <a:lnTo>
                  <a:pt x="350219" y="660053"/>
                </a:lnTo>
                <a:lnTo>
                  <a:pt x="320360" y="658136"/>
                </a:lnTo>
                <a:lnTo>
                  <a:pt x="265529" y="642798"/>
                </a:lnTo>
                <a:lnTo>
                  <a:pt x="217695" y="612214"/>
                </a:lnTo>
                <a:lnTo>
                  <a:pt x="179733" y="566968"/>
                </a:lnTo>
                <a:lnTo>
                  <a:pt x="152553" y="507247"/>
                </a:lnTo>
                <a:lnTo>
                  <a:pt x="138747" y="433623"/>
                </a:lnTo>
                <a:lnTo>
                  <a:pt x="137022" y="391632"/>
                </a:lnTo>
                <a:lnTo>
                  <a:pt x="138730" y="350077"/>
                </a:lnTo>
                <a:lnTo>
                  <a:pt x="143856" y="311812"/>
                </a:lnTo>
                <a:lnTo>
                  <a:pt x="164371" y="245154"/>
                </a:lnTo>
                <a:lnTo>
                  <a:pt x="196970" y="192238"/>
                </a:lnTo>
                <a:lnTo>
                  <a:pt x="240045" y="153639"/>
                </a:lnTo>
                <a:lnTo>
                  <a:pt x="291874" y="130056"/>
                </a:lnTo>
                <a:lnTo>
                  <a:pt x="350732" y="122195"/>
                </a:lnTo>
                <a:lnTo>
                  <a:pt x="367605" y="122786"/>
                </a:lnTo>
                <a:lnTo>
                  <a:pt x="415160" y="131650"/>
                </a:lnTo>
                <a:lnTo>
                  <a:pt x="456948" y="150733"/>
                </a:lnTo>
                <a:lnTo>
                  <a:pt x="491397" y="179393"/>
                </a:lnTo>
                <a:lnTo>
                  <a:pt x="516944" y="217039"/>
                </a:lnTo>
                <a:lnTo>
                  <a:pt x="532235" y="263813"/>
                </a:lnTo>
                <a:lnTo>
                  <a:pt x="669770" y="263813"/>
                </a:lnTo>
                <a:lnTo>
                  <a:pt x="655964" y="204766"/>
                </a:lnTo>
                <a:lnTo>
                  <a:pt x="632954" y="152361"/>
                </a:lnTo>
                <a:lnTo>
                  <a:pt x="601578" y="107049"/>
                </a:lnTo>
                <a:lnTo>
                  <a:pt x="562663" y="69275"/>
                </a:lnTo>
                <a:lnTo>
                  <a:pt x="517026" y="39371"/>
                </a:lnTo>
                <a:lnTo>
                  <a:pt x="465514" y="17643"/>
                </a:lnTo>
                <a:lnTo>
                  <a:pt x="409081" y="4408"/>
                </a:lnTo>
                <a:lnTo>
                  <a:pt x="379381" y="1101"/>
                </a:lnTo>
                <a:lnTo>
                  <a:pt x="348690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45680" y="3721328"/>
            <a:ext cx="546735" cy="590550"/>
          </a:xfrm>
          <a:custGeom>
            <a:avLst/>
            <a:gdLst/>
            <a:ahLst/>
            <a:cxnLst/>
            <a:rect l="l" t="t" r="r" b="b"/>
            <a:pathLst>
              <a:path w="546735" h="590550">
                <a:moveTo>
                  <a:pt x="273017" y="0"/>
                </a:moveTo>
                <a:lnTo>
                  <a:pt x="232718" y="2300"/>
                </a:lnTo>
                <a:lnTo>
                  <a:pt x="195173" y="9203"/>
                </a:lnTo>
                <a:lnTo>
                  <a:pt x="128331" y="36815"/>
                </a:lnTo>
                <a:lnTo>
                  <a:pt x="73938" y="81107"/>
                </a:lnTo>
                <a:lnTo>
                  <a:pt x="33485" y="140351"/>
                </a:lnTo>
                <a:lnTo>
                  <a:pt x="8367" y="212632"/>
                </a:lnTo>
                <a:lnTo>
                  <a:pt x="2091" y="252942"/>
                </a:lnTo>
                <a:lnTo>
                  <a:pt x="24" y="295519"/>
                </a:lnTo>
                <a:lnTo>
                  <a:pt x="0" y="296032"/>
                </a:lnTo>
                <a:lnTo>
                  <a:pt x="2091" y="338644"/>
                </a:lnTo>
                <a:lnTo>
                  <a:pt x="8367" y="378538"/>
                </a:lnTo>
                <a:lnTo>
                  <a:pt x="18831" y="415715"/>
                </a:lnTo>
                <a:lnTo>
                  <a:pt x="51970" y="481461"/>
                </a:lnTo>
                <a:lnTo>
                  <a:pt x="99392" y="533104"/>
                </a:lnTo>
                <a:lnTo>
                  <a:pt x="160378" y="569676"/>
                </a:lnTo>
                <a:lnTo>
                  <a:pt x="232718" y="588209"/>
                </a:lnTo>
                <a:lnTo>
                  <a:pt x="273017" y="590526"/>
                </a:lnTo>
                <a:lnTo>
                  <a:pt x="313533" y="588209"/>
                </a:lnTo>
                <a:lnTo>
                  <a:pt x="351240" y="581259"/>
                </a:lnTo>
                <a:lnTo>
                  <a:pt x="418217" y="553459"/>
                </a:lnTo>
                <a:lnTo>
                  <a:pt x="472602" y="509104"/>
                </a:lnTo>
                <a:lnTo>
                  <a:pt x="493632" y="482644"/>
                </a:lnTo>
                <a:lnTo>
                  <a:pt x="273017" y="482644"/>
                </a:lnTo>
                <a:lnTo>
                  <a:pt x="250757" y="481079"/>
                </a:lnTo>
                <a:lnTo>
                  <a:pt x="212284" y="468553"/>
                </a:lnTo>
                <a:lnTo>
                  <a:pt x="181815" y="443980"/>
                </a:lnTo>
                <a:lnTo>
                  <a:pt x="159068" y="410236"/>
                </a:lnTo>
                <a:lnTo>
                  <a:pt x="143968" y="368277"/>
                </a:lnTo>
                <a:lnTo>
                  <a:pt x="136425" y="320985"/>
                </a:lnTo>
                <a:lnTo>
                  <a:pt x="135501" y="296032"/>
                </a:lnTo>
                <a:lnTo>
                  <a:pt x="135482" y="295519"/>
                </a:lnTo>
                <a:lnTo>
                  <a:pt x="136417" y="269828"/>
                </a:lnTo>
                <a:lnTo>
                  <a:pt x="136425" y="269622"/>
                </a:lnTo>
                <a:lnTo>
                  <a:pt x="139216" y="245415"/>
                </a:lnTo>
                <a:lnTo>
                  <a:pt x="139253" y="245095"/>
                </a:lnTo>
                <a:lnTo>
                  <a:pt x="143899" y="222280"/>
                </a:lnTo>
                <a:lnTo>
                  <a:pt x="143968" y="221942"/>
                </a:lnTo>
                <a:lnTo>
                  <a:pt x="150491" y="200423"/>
                </a:lnTo>
                <a:lnTo>
                  <a:pt x="169445" y="162334"/>
                </a:lnTo>
                <a:lnTo>
                  <a:pt x="196067" y="132938"/>
                </a:lnTo>
                <a:lnTo>
                  <a:pt x="230513" y="114147"/>
                </a:lnTo>
                <a:lnTo>
                  <a:pt x="273017" y="107881"/>
                </a:lnTo>
                <a:lnTo>
                  <a:pt x="493797" y="107881"/>
                </a:lnTo>
                <a:lnTo>
                  <a:pt x="472602" y="81107"/>
                </a:lnTo>
                <a:lnTo>
                  <a:pt x="418217" y="36815"/>
                </a:lnTo>
                <a:lnTo>
                  <a:pt x="351240" y="9203"/>
                </a:lnTo>
                <a:lnTo>
                  <a:pt x="313533" y="2300"/>
                </a:lnTo>
                <a:lnTo>
                  <a:pt x="273017" y="0"/>
                </a:lnTo>
                <a:close/>
              </a:path>
              <a:path w="546735" h="590550">
                <a:moveTo>
                  <a:pt x="493797" y="107881"/>
                </a:moveTo>
                <a:lnTo>
                  <a:pt x="273017" y="107881"/>
                </a:lnTo>
                <a:lnTo>
                  <a:pt x="295304" y="109448"/>
                </a:lnTo>
                <a:lnTo>
                  <a:pt x="315643" y="114147"/>
                </a:lnTo>
                <a:lnTo>
                  <a:pt x="350471" y="132938"/>
                </a:lnTo>
                <a:lnTo>
                  <a:pt x="377438" y="162334"/>
                </a:lnTo>
                <a:lnTo>
                  <a:pt x="396379" y="200161"/>
                </a:lnTo>
                <a:lnTo>
                  <a:pt x="396490" y="200423"/>
                </a:lnTo>
                <a:lnTo>
                  <a:pt x="407734" y="245095"/>
                </a:lnTo>
                <a:lnTo>
                  <a:pt x="411568" y="295519"/>
                </a:lnTo>
                <a:lnTo>
                  <a:pt x="410626" y="320985"/>
                </a:lnTo>
                <a:lnTo>
                  <a:pt x="403087" y="368277"/>
                </a:lnTo>
                <a:lnTo>
                  <a:pt x="387954" y="410236"/>
                </a:lnTo>
                <a:lnTo>
                  <a:pt x="364944" y="443980"/>
                </a:lnTo>
                <a:lnTo>
                  <a:pt x="334032" y="468553"/>
                </a:lnTo>
                <a:lnTo>
                  <a:pt x="295304" y="481079"/>
                </a:lnTo>
                <a:lnTo>
                  <a:pt x="273017" y="482644"/>
                </a:lnTo>
                <a:lnTo>
                  <a:pt x="493632" y="482644"/>
                </a:lnTo>
                <a:lnTo>
                  <a:pt x="527712" y="415715"/>
                </a:lnTo>
                <a:lnTo>
                  <a:pt x="538177" y="378538"/>
                </a:lnTo>
                <a:lnTo>
                  <a:pt x="544455" y="338644"/>
                </a:lnTo>
                <a:lnTo>
                  <a:pt x="546548" y="296032"/>
                </a:lnTo>
                <a:lnTo>
                  <a:pt x="544455" y="252942"/>
                </a:lnTo>
                <a:lnTo>
                  <a:pt x="538177" y="212632"/>
                </a:lnTo>
                <a:lnTo>
                  <a:pt x="527712" y="175101"/>
                </a:lnTo>
                <a:lnTo>
                  <a:pt x="513062" y="140351"/>
                </a:lnTo>
                <a:lnTo>
                  <a:pt x="494572" y="108860"/>
                </a:lnTo>
                <a:lnTo>
                  <a:pt x="493797" y="107881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08294" y="3538290"/>
            <a:ext cx="133350" cy="762000"/>
          </a:xfrm>
          <a:custGeom>
            <a:avLst/>
            <a:gdLst/>
            <a:ahLst/>
            <a:cxnLst/>
            <a:rect l="l" t="t" r="r" b="b"/>
            <a:pathLst>
              <a:path w="133350" h="762000">
                <a:moveTo>
                  <a:pt x="132927" y="0"/>
                </a:moveTo>
                <a:lnTo>
                  <a:pt x="0" y="0"/>
                </a:lnTo>
                <a:lnTo>
                  <a:pt x="0" y="761798"/>
                </a:lnTo>
                <a:lnTo>
                  <a:pt x="132927" y="761798"/>
                </a:lnTo>
                <a:lnTo>
                  <a:pt x="132927" y="0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57280" y="3721328"/>
            <a:ext cx="546735" cy="590550"/>
          </a:xfrm>
          <a:custGeom>
            <a:avLst/>
            <a:gdLst/>
            <a:ahLst/>
            <a:cxnLst/>
            <a:rect l="l" t="t" r="r" b="b"/>
            <a:pathLst>
              <a:path w="546735" h="590550">
                <a:moveTo>
                  <a:pt x="273017" y="0"/>
                </a:moveTo>
                <a:lnTo>
                  <a:pt x="232718" y="2300"/>
                </a:lnTo>
                <a:lnTo>
                  <a:pt x="195173" y="9203"/>
                </a:lnTo>
                <a:lnTo>
                  <a:pt x="128331" y="36815"/>
                </a:lnTo>
                <a:lnTo>
                  <a:pt x="73938" y="81107"/>
                </a:lnTo>
                <a:lnTo>
                  <a:pt x="33485" y="140351"/>
                </a:lnTo>
                <a:lnTo>
                  <a:pt x="8367" y="212632"/>
                </a:lnTo>
                <a:lnTo>
                  <a:pt x="2091" y="252942"/>
                </a:lnTo>
                <a:lnTo>
                  <a:pt x="24" y="295519"/>
                </a:lnTo>
                <a:lnTo>
                  <a:pt x="0" y="296032"/>
                </a:lnTo>
                <a:lnTo>
                  <a:pt x="2091" y="338644"/>
                </a:lnTo>
                <a:lnTo>
                  <a:pt x="8367" y="378538"/>
                </a:lnTo>
                <a:lnTo>
                  <a:pt x="18831" y="415715"/>
                </a:lnTo>
                <a:lnTo>
                  <a:pt x="51970" y="481461"/>
                </a:lnTo>
                <a:lnTo>
                  <a:pt x="99392" y="533104"/>
                </a:lnTo>
                <a:lnTo>
                  <a:pt x="160378" y="569676"/>
                </a:lnTo>
                <a:lnTo>
                  <a:pt x="232718" y="588209"/>
                </a:lnTo>
                <a:lnTo>
                  <a:pt x="273017" y="590526"/>
                </a:lnTo>
                <a:lnTo>
                  <a:pt x="313533" y="588209"/>
                </a:lnTo>
                <a:lnTo>
                  <a:pt x="351240" y="581259"/>
                </a:lnTo>
                <a:lnTo>
                  <a:pt x="418217" y="553459"/>
                </a:lnTo>
                <a:lnTo>
                  <a:pt x="472602" y="509104"/>
                </a:lnTo>
                <a:lnTo>
                  <a:pt x="493632" y="482644"/>
                </a:lnTo>
                <a:lnTo>
                  <a:pt x="273017" y="482644"/>
                </a:lnTo>
                <a:lnTo>
                  <a:pt x="250757" y="481079"/>
                </a:lnTo>
                <a:lnTo>
                  <a:pt x="212284" y="468553"/>
                </a:lnTo>
                <a:lnTo>
                  <a:pt x="181815" y="443980"/>
                </a:lnTo>
                <a:lnTo>
                  <a:pt x="159068" y="410236"/>
                </a:lnTo>
                <a:lnTo>
                  <a:pt x="143968" y="368277"/>
                </a:lnTo>
                <a:lnTo>
                  <a:pt x="136425" y="320985"/>
                </a:lnTo>
                <a:lnTo>
                  <a:pt x="135501" y="296032"/>
                </a:lnTo>
                <a:lnTo>
                  <a:pt x="135482" y="295519"/>
                </a:lnTo>
                <a:lnTo>
                  <a:pt x="136417" y="269828"/>
                </a:lnTo>
                <a:lnTo>
                  <a:pt x="136425" y="269622"/>
                </a:lnTo>
                <a:lnTo>
                  <a:pt x="139216" y="245415"/>
                </a:lnTo>
                <a:lnTo>
                  <a:pt x="139253" y="245095"/>
                </a:lnTo>
                <a:lnTo>
                  <a:pt x="143899" y="222280"/>
                </a:lnTo>
                <a:lnTo>
                  <a:pt x="143968" y="221942"/>
                </a:lnTo>
                <a:lnTo>
                  <a:pt x="150491" y="200423"/>
                </a:lnTo>
                <a:lnTo>
                  <a:pt x="169445" y="162334"/>
                </a:lnTo>
                <a:lnTo>
                  <a:pt x="196067" y="132938"/>
                </a:lnTo>
                <a:lnTo>
                  <a:pt x="230513" y="114147"/>
                </a:lnTo>
                <a:lnTo>
                  <a:pt x="273017" y="107881"/>
                </a:lnTo>
                <a:lnTo>
                  <a:pt x="493797" y="107881"/>
                </a:lnTo>
                <a:lnTo>
                  <a:pt x="472602" y="81107"/>
                </a:lnTo>
                <a:lnTo>
                  <a:pt x="418217" y="36815"/>
                </a:lnTo>
                <a:lnTo>
                  <a:pt x="351240" y="9203"/>
                </a:lnTo>
                <a:lnTo>
                  <a:pt x="313533" y="2300"/>
                </a:lnTo>
                <a:lnTo>
                  <a:pt x="273017" y="0"/>
                </a:lnTo>
                <a:close/>
              </a:path>
              <a:path w="546735" h="590550">
                <a:moveTo>
                  <a:pt x="493797" y="107881"/>
                </a:moveTo>
                <a:lnTo>
                  <a:pt x="273017" y="107881"/>
                </a:lnTo>
                <a:lnTo>
                  <a:pt x="295304" y="109448"/>
                </a:lnTo>
                <a:lnTo>
                  <a:pt x="315643" y="114147"/>
                </a:lnTo>
                <a:lnTo>
                  <a:pt x="350471" y="132938"/>
                </a:lnTo>
                <a:lnTo>
                  <a:pt x="377438" y="162334"/>
                </a:lnTo>
                <a:lnTo>
                  <a:pt x="396379" y="200161"/>
                </a:lnTo>
                <a:lnTo>
                  <a:pt x="396490" y="200423"/>
                </a:lnTo>
                <a:lnTo>
                  <a:pt x="407734" y="245095"/>
                </a:lnTo>
                <a:lnTo>
                  <a:pt x="411568" y="295519"/>
                </a:lnTo>
                <a:lnTo>
                  <a:pt x="410626" y="320985"/>
                </a:lnTo>
                <a:lnTo>
                  <a:pt x="403087" y="368277"/>
                </a:lnTo>
                <a:lnTo>
                  <a:pt x="387954" y="410236"/>
                </a:lnTo>
                <a:lnTo>
                  <a:pt x="364944" y="443980"/>
                </a:lnTo>
                <a:lnTo>
                  <a:pt x="334032" y="468553"/>
                </a:lnTo>
                <a:lnTo>
                  <a:pt x="295304" y="481079"/>
                </a:lnTo>
                <a:lnTo>
                  <a:pt x="273017" y="482644"/>
                </a:lnTo>
                <a:lnTo>
                  <a:pt x="493632" y="482644"/>
                </a:lnTo>
                <a:lnTo>
                  <a:pt x="527712" y="415715"/>
                </a:lnTo>
                <a:lnTo>
                  <a:pt x="538177" y="378538"/>
                </a:lnTo>
                <a:lnTo>
                  <a:pt x="544455" y="338644"/>
                </a:lnTo>
                <a:lnTo>
                  <a:pt x="546548" y="296032"/>
                </a:lnTo>
                <a:lnTo>
                  <a:pt x="544455" y="252942"/>
                </a:lnTo>
                <a:lnTo>
                  <a:pt x="538177" y="212632"/>
                </a:lnTo>
                <a:lnTo>
                  <a:pt x="527712" y="175101"/>
                </a:lnTo>
                <a:lnTo>
                  <a:pt x="513062" y="140351"/>
                </a:lnTo>
                <a:lnTo>
                  <a:pt x="494572" y="108860"/>
                </a:lnTo>
                <a:lnTo>
                  <a:pt x="493797" y="107881"/>
                </a:lnTo>
                <a:close/>
              </a:path>
            </a:pathLst>
          </a:custGeom>
          <a:solidFill>
            <a:srgbClr val="81A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64448" y="4851976"/>
            <a:ext cx="321945" cy="546100"/>
          </a:xfrm>
          <a:custGeom>
            <a:avLst/>
            <a:gdLst/>
            <a:ahLst/>
            <a:cxnLst/>
            <a:rect l="l" t="t" r="r" b="b"/>
            <a:pathLst>
              <a:path w="321944" h="546100">
                <a:moveTo>
                  <a:pt x="174654" y="0"/>
                </a:moveTo>
                <a:lnTo>
                  <a:pt x="136718" y="14847"/>
                </a:lnTo>
                <a:lnTo>
                  <a:pt x="121326" y="52249"/>
                </a:lnTo>
                <a:lnTo>
                  <a:pt x="122288" y="62898"/>
                </a:lnTo>
                <a:lnTo>
                  <a:pt x="144856" y="96048"/>
                </a:lnTo>
                <a:lnTo>
                  <a:pt x="174654" y="104499"/>
                </a:lnTo>
                <a:lnTo>
                  <a:pt x="185482" y="103560"/>
                </a:lnTo>
                <a:lnTo>
                  <a:pt x="219324" y="81510"/>
                </a:lnTo>
                <a:lnTo>
                  <a:pt x="227982" y="52249"/>
                </a:lnTo>
                <a:lnTo>
                  <a:pt x="227020" y="41459"/>
                </a:lnTo>
                <a:lnTo>
                  <a:pt x="204448" y="8353"/>
                </a:lnTo>
                <a:lnTo>
                  <a:pt x="174654" y="0"/>
                </a:lnTo>
                <a:close/>
              </a:path>
              <a:path w="321944" h="546100">
                <a:moveTo>
                  <a:pt x="212946" y="167136"/>
                </a:moveTo>
                <a:lnTo>
                  <a:pt x="137786" y="167136"/>
                </a:lnTo>
                <a:lnTo>
                  <a:pt x="137786" y="172507"/>
                </a:lnTo>
                <a:lnTo>
                  <a:pt x="137383" y="186631"/>
                </a:lnTo>
                <a:lnTo>
                  <a:pt x="127679" y="228973"/>
                </a:lnTo>
                <a:lnTo>
                  <a:pt x="95470" y="263769"/>
                </a:lnTo>
                <a:lnTo>
                  <a:pt x="75160" y="277363"/>
                </a:lnTo>
                <a:lnTo>
                  <a:pt x="58416" y="288528"/>
                </a:lnTo>
                <a:lnTo>
                  <a:pt x="19863" y="329256"/>
                </a:lnTo>
                <a:lnTo>
                  <a:pt x="1242" y="382876"/>
                </a:lnTo>
                <a:lnTo>
                  <a:pt x="0" y="404060"/>
                </a:lnTo>
                <a:lnTo>
                  <a:pt x="1169" y="423173"/>
                </a:lnTo>
                <a:lnTo>
                  <a:pt x="1252" y="424524"/>
                </a:lnTo>
                <a:lnTo>
                  <a:pt x="11273" y="461566"/>
                </a:lnTo>
                <a:lnTo>
                  <a:pt x="44111" y="506502"/>
                </a:lnTo>
                <a:lnTo>
                  <a:pt x="76238" y="527889"/>
                </a:lnTo>
                <a:lnTo>
                  <a:pt x="115332" y="541309"/>
                </a:lnTo>
                <a:lnTo>
                  <a:pt x="137606" y="544744"/>
                </a:lnTo>
                <a:lnTo>
                  <a:pt x="138728" y="544744"/>
                </a:lnTo>
                <a:lnTo>
                  <a:pt x="160340" y="545784"/>
                </a:lnTo>
                <a:lnTo>
                  <a:pt x="202122" y="541623"/>
                </a:lnTo>
                <a:lnTo>
                  <a:pt x="240149" y="529146"/>
                </a:lnTo>
                <a:lnTo>
                  <a:pt x="272761" y="508563"/>
                </a:lnTo>
                <a:lnTo>
                  <a:pt x="298305" y="480111"/>
                </a:lnTo>
                <a:lnTo>
                  <a:pt x="299018" y="478854"/>
                </a:lnTo>
                <a:lnTo>
                  <a:pt x="160340" y="478854"/>
                </a:lnTo>
                <a:lnTo>
                  <a:pt x="150683" y="478340"/>
                </a:lnTo>
                <a:lnTo>
                  <a:pt x="149979" y="478340"/>
                </a:lnTo>
                <a:lnTo>
                  <a:pt x="139404" y="476575"/>
                </a:lnTo>
                <a:lnTo>
                  <a:pt x="103926" y="458684"/>
                </a:lnTo>
                <a:lnTo>
                  <a:pt x="83526" y="425535"/>
                </a:lnTo>
                <a:lnTo>
                  <a:pt x="80887" y="404417"/>
                </a:lnTo>
                <a:lnTo>
                  <a:pt x="81894" y="390283"/>
                </a:lnTo>
                <a:lnTo>
                  <a:pt x="96991" y="354313"/>
                </a:lnTo>
                <a:lnTo>
                  <a:pt x="125575" y="326601"/>
                </a:lnTo>
                <a:lnTo>
                  <a:pt x="148471" y="311500"/>
                </a:lnTo>
                <a:lnTo>
                  <a:pt x="159040" y="304030"/>
                </a:lnTo>
                <a:lnTo>
                  <a:pt x="192731" y="270616"/>
                </a:lnTo>
                <a:lnTo>
                  <a:pt x="207817" y="232129"/>
                </a:lnTo>
                <a:lnTo>
                  <a:pt x="212946" y="172507"/>
                </a:lnTo>
                <a:lnTo>
                  <a:pt x="212946" y="167136"/>
                </a:lnTo>
                <a:close/>
              </a:path>
              <a:path w="321944" h="546100">
                <a:moveTo>
                  <a:pt x="321749" y="400479"/>
                </a:moveTo>
                <a:lnTo>
                  <a:pt x="241940" y="400479"/>
                </a:lnTo>
                <a:lnTo>
                  <a:pt x="240559" y="413465"/>
                </a:lnTo>
                <a:lnTo>
                  <a:pt x="237863" y="425218"/>
                </a:lnTo>
                <a:lnTo>
                  <a:pt x="215001" y="460110"/>
                </a:lnTo>
                <a:lnTo>
                  <a:pt x="179888" y="476797"/>
                </a:lnTo>
                <a:lnTo>
                  <a:pt x="160340" y="478854"/>
                </a:lnTo>
                <a:lnTo>
                  <a:pt x="299018" y="478854"/>
                </a:lnTo>
                <a:lnTo>
                  <a:pt x="308023" y="462989"/>
                </a:lnTo>
                <a:lnTo>
                  <a:pt x="315171" y="444010"/>
                </a:lnTo>
                <a:lnTo>
                  <a:pt x="319747" y="423173"/>
                </a:lnTo>
                <a:lnTo>
                  <a:pt x="321749" y="400479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84941" y="4717051"/>
            <a:ext cx="481330" cy="589280"/>
          </a:xfrm>
          <a:custGeom>
            <a:avLst/>
            <a:gdLst/>
            <a:ahLst/>
            <a:cxnLst/>
            <a:rect l="l" t="t" r="r" b="b"/>
            <a:pathLst>
              <a:path w="481330" h="589279">
                <a:moveTo>
                  <a:pt x="391381" y="495194"/>
                </a:moveTo>
                <a:lnTo>
                  <a:pt x="389834" y="496669"/>
                </a:lnTo>
                <a:lnTo>
                  <a:pt x="364156" y="514832"/>
                </a:lnTo>
                <a:lnTo>
                  <a:pt x="336028" y="529189"/>
                </a:lnTo>
                <a:lnTo>
                  <a:pt x="381517" y="588736"/>
                </a:lnTo>
                <a:lnTo>
                  <a:pt x="462760" y="588736"/>
                </a:lnTo>
                <a:lnTo>
                  <a:pt x="391381" y="495194"/>
                </a:lnTo>
                <a:close/>
              </a:path>
              <a:path w="481330" h="589279">
                <a:moveTo>
                  <a:pt x="240861" y="0"/>
                </a:moveTo>
                <a:lnTo>
                  <a:pt x="175412" y="8231"/>
                </a:lnTo>
                <a:lnTo>
                  <a:pt x="117211" y="32930"/>
                </a:lnTo>
                <a:lnTo>
                  <a:pt x="68449" y="72966"/>
                </a:lnTo>
                <a:lnTo>
                  <a:pt x="31318" y="127231"/>
                </a:lnTo>
                <a:lnTo>
                  <a:pt x="7829" y="194651"/>
                </a:lnTo>
                <a:lnTo>
                  <a:pt x="1957" y="232890"/>
                </a:lnTo>
                <a:lnTo>
                  <a:pt x="0" y="274148"/>
                </a:lnTo>
                <a:lnTo>
                  <a:pt x="1957" y="315249"/>
                </a:lnTo>
                <a:lnTo>
                  <a:pt x="7829" y="353376"/>
                </a:lnTo>
                <a:lnTo>
                  <a:pt x="31318" y="420699"/>
                </a:lnTo>
                <a:lnTo>
                  <a:pt x="68449" y="474927"/>
                </a:lnTo>
                <a:lnTo>
                  <a:pt x="117211" y="514832"/>
                </a:lnTo>
                <a:lnTo>
                  <a:pt x="175412" y="539390"/>
                </a:lnTo>
                <a:lnTo>
                  <a:pt x="240861" y="547574"/>
                </a:lnTo>
                <a:lnTo>
                  <a:pt x="274471" y="545529"/>
                </a:lnTo>
                <a:lnTo>
                  <a:pt x="306223" y="539390"/>
                </a:lnTo>
                <a:lnTo>
                  <a:pt x="336028" y="529189"/>
                </a:lnTo>
                <a:lnTo>
                  <a:pt x="322461" y="511429"/>
                </a:lnTo>
                <a:lnTo>
                  <a:pt x="302776" y="483870"/>
                </a:lnTo>
                <a:lnTo>
                  <a:pt x="294602" y="473137"/>
                </a:lnTo>
                <a:lnTo>
                  <a:pt x="240861" y="473137"/>
                </a:lnTo>
                <a:lnTo>
                  <a:pt x="218739" y="471717"/>
                </a:lnTo>
                <a:lnTo>
                  <a:pt x="177863" y="460353"/>
                </a:lnTo>
                <a:lnTo>
                  <a:pt x="141780" y="437434"/>
                </a:lnTo>
                <a:lnTo>
                  <a:pt x="113237" y="403791"/>
                </a:lnTo>
                <a:lnTo>
                  <a:pt x="101916" y="383119"/>
                </a:lnTo>
                <a:lnTo>
                  <a:pt x="101818" y="382941"/>
                </a:lnTo>
                <a:lnTo>
                  <a:pt x="92699" y="359603"/>
                </a:lnTo>
                <a:lnTo>
                  <a:pt x="86130" y="333601"/>
                </a:lnTo>
                <a:lnTo>
                  <a:pt x="82196" y="305115"/>
                </a:lnTo>
                <a:lnTo>
                  <a:pt x="80887" y="274148"/>
                </a:lnTo>
                <a:lnTo>
                  <a:pt x="82195" y="243024"/>
                </a:lnTo>
                <a:lnTo>
                  <a:pt x="92659" y="188355"/>
                </a:lnTo>
                <a:lnTo>
                  <a:pt x="113237" y="143885"/>
                </a:lnTo>
                <a:lnTo>
                  <a:pt x="141780" y="110152"/>
                </a:lnTo>
                <a:lnTo>
                  <a:pt x="177580" y="87327"/>
                </a:lnTo>
                <a:lnTo>
                  <a:pt x="218558" y="75870"/>
                </a:lnTo>
                <a:lnTo>
                  <a:pt x="240861" y="74437"/>
                </a:lnTo>
                <a:lnTo>
                  <a:pt x="413807" y="74437"/>
                </a:lnTo>
                <a:lnTo>
                  <a:pt x="412649" y="72966"/>
                </a:lnTo>
                <a:lnTo>
                  <a:pt x="364156" y="32930"/>
                </a:lnTo>
                <a:lnTo>
                  <a:pt x="306223" y="8231"/>
                </a:lnTo>
                <a:lnTo>
                  <a:pt x="274471" y="2057"/>
                </a:lnTo>
                <a:lnTo>
                  <a:pt x="240861" y="0"/>
                </a:lnTo>
                <a:close/>
              </a:path>
              <a:path w="481330" h="589279">
                <a:moveTo>
                  <a:pt x="343365" y="433563"/>
                </a:moveTo>
                <a:lnTo>
                  <a:pt x="339328" y="437677"/>
                </a:lnTo>
                <a:lnTo>
                  <a:pt x="322283" y="450405"/>
                </a:lnTo>
                <a:lnTo>
                  <a:pt x="303706" y="460353"/>
                </a:lnTo>
                <a:lnTo>
                  <a:pt x="288915" y="465670"/>
                </a:lnTo>
                <a:lnTo>
                  <a:pt x="302776" y="483870"/>
                </a:lnTo>
                <a:lnTo>
                  <a:pt x="322461" y="511429"/>
                </a:lnTo>
                <a:lnTo>
                  <a:pt x="336028" y="529189"/>
                </a:lnTo>
                <a:lnTo>
                  <a:pt x="364156" y="514832"/>
                </a:lnTo>
                <a:lnTo>
                  <a:pt x="389834" y="496669"/>
                </a:lnTo>
                <a:lnTo>
                  <a:pt x="391381" y="495194"/>
                </a:lnTo>
                <a:lnTo>
                  <a:pt x="373999" y="472414"/>
                </a:lnTo>
                <a:lnTo>
                  <a:pt x="349308" y="441284"/>
                </a:lnTo>
                <a:lnTo>
                  <a:pt x="343365" y="433563"/>
                </a:lnTo>
                <a:close/>
              </a:path>
              <a:path w="481330" h="589279">
                <a:moveTo>
                  <a:pt x="413807" y="74437"/>
                </a:moveTo>
                <a:lnTo>
                  <a:pt x="240861" y="74437"/>
                </a:lnTo>
                <a:lnTo>
                  <a:pt x="263052" y="75870"/>
                </a:lnTo>
                <a:lnTo>
                  <a:pt x="284071" y="80167"/>
                </a:lnTo>
                <a:lnTo>
                  <a:pt x="322283" y="97169"/>
                </a:lnTo>
                <a:lnTo>
                  <a:pt x="354495" y="125354"/>
                </a:lnTo>
                <a:lnTo>
                  <a:pt x="379192" y="164455"/>
                </a:lnTo>
                <a:lnTo>
                  <a:pt x="394892" y="214158"/>
                </a:lnTo>
                <a:lnTo>
                  <a:pt x="400123" y="274148"/>
                </a:lnTo>
                <a:lnTo>
                  <a:pt x="398816" y="305115"/>
                </a:lnTo>
                <a:lnTo>
                  <a:pt x="394892" y="333601"/>
                </a:lnTo>
                <a:lnTo>
                  <a:pt x="388351" y="359603"/>
                </a:lnTo>
                <a:lnTo>
                  <a:pt x="379261" y="382941"/>
                </a:lnTo>
                <a:lnTo>
                  <a:pt x="379192" y="383119"/>
                </a:lnTo>
                <a:lnTo>
                  <a:pt x="367784" y="404034"/>
                </a:lnTo>
                <a:lnTo>
                  <a:pt x="354495" y="422220"/>
                </a:lnTo>
                <a:lnTo>
                  <a:pt x="343365" y="433563"/>
                </a:lnTo>
                <a:lnTo>
                  <a:pt x="349308" y="441284"/>
                </a:lnTo>
                <a:lnTo>
                  <a:pt x="373999" y="472414"/>
                </a:lnTo>
                <a:lnTo>
                  <a:pt x="391381" y="495194"/>
                </a:lnTo>
                <a:lnTo>
                  <a:pt x="412649" y="474927"/>
                </a:lnTo>
                <a:lnTo>
                  <a:pt x="449693" y="420699"/>
                </a:lnTo>
                <a:lnTo>
                  <a:pt x="473181" y="353376"/>
                </a:lnTo>
                <a:lnTo>
                  <a:pt x="479054" y="315249"/>
                </a:lnTo>
                <a:lnTo>
                  <a:pt x="481011" y="274148"/>
                </a:lnTo>
                <a:lnTo>
                  <a:pt x="479054" y="232890"/>
                </a:lnTo>
                <a:lnTo>
                  <a:pt x="473181" y="194651"/>
                </a:lnTo>
                <a:lnTo>
                  <a:pt x="463394" y="159431"/>
                </a:lnTo>
                <a:lnTo>
                  <a:pt x="449693" y="127231"/>
                </a:lnTo>
                <a:lnTo>
                  <a:pt x="432602" y="98320"/>
                </a:lnTo>
                <a:lnTo>
                  <a:pt x="413807" y="74437"/>
                </a:lnTo>
                <a:close/>
              </a:path>
              <a:path w="481330" h="589279">
                <a:moveTo>
                  <a:pt x="288915" y="465670"/>
                </a:moveTo>
                <a:lnTo>
                  <a:pt x="283944" y="467456"/>
                </a:lnTo>
                <a:lnTo>
                  <a:pt x="262995" y="471717"/>
                </a:lnTo>
                <a:lnTo>
                  <a:pt x="240861" y="473137"/>
                </a:lnTo>
                <a:lnTo>
                  <a:pt x="294602" y="473137"/>
                </a:lnTo>
                <a:lnTo>
                  <a:pt x="288915" y="465670"/>
                </a:lnTo>
                <a:close/>
              </a:path>
              <a:path w="481330" h="589279">
                <a:moveTo>
                  <a:pt x="293111" y="368271"/>
                </a:moveTo>
                <a:lnTo>
                  <a:pt x="214736" y="368271"/>
                </a:lnTo>
                <a:lnTo>
                  <a:pt x="288915" y="465670"/>
                </a:lnTo>
                <a:lnTo>
                  <a:pt x="303706" y="460353"/>
                </a:lnTo>
                <a:lnTo>
                  <a:pt x="322283" y="450405"/>
                </a:lnTo>
                <a:lnTo>
                  <a:pt x="339328" y="437677"/>
                </a:lnTo>
                <a:lnTo>
                  <a:pt x="343365" y="433563"/>
                </a:lnTo>
                <a:lnTo>
                  <a:pt x="293111" y="368271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90117" y="4857349"/>
            <a:ext cx="335280" cy="405130"/>
          </a:xfrm>
          <a:custGeom>
            <a:avLst/>
            <a:gdLst/>
            <a:ahLst/>
            <a:cxnLst/>
            <a:rect l="l" t="t" r="r" b="b"/>
            <a:pathLst>
              <a:path w="335280" h="405129">
                <a:moveTo>
                  <a:pt x="78730" y="0"/>
                </a:moveTo>
                <a:lnTo>
                  <a:pt x="0" y="0"/>
                </a:lnTo>
                <a:lnTo>
                  <a:pt x="0" y="254096"/>
                </a:lnTo>
                <a:lnTo>
                  <a:pt x="1062" y="277809"/>
                </a:lnTo>
                <a:lnTo>
                  <a:pt x="4127" y="298723"/>
                </a:lnTo>
                <a:lnTo>
                  <a:pt x="4248" y="299552"/>
                </a:lnTo>
                <a:lnTo>
                  <a:pt x="16994" y="337131"/>
                </a:lnTo>
                <a:lnTo>
                  <a:pt x="50242" y="378332"/>
                </a:lnTo>
                <a:lnTo>
                  <a:pt x="98057" y="400833"/>
                </a:lnTo>
                <a:lnTo>
                  <a:pt x="136351" y="405129"/>
                </a:lnTo>
                <a:lnTo>
                  <a:pt x="158497" y="403609"/>
                </a:lnTo>
                <a:lnTo>
                  <a:pt x="198223" y="391443"/>
                </a:lnTo>
                <a:lnTo>
                  <a:pt x="231615" y="366745"/>
                </a:lnTo>
                <a:lnTo>
                  <a:pt x="252263" y="336419"/>
                </a:lnTo>
                <a:lnTo>
                  <a:pt x="163188" y="336419"/>
                </a:lnTo>
                <a:lnTo>
                  <a:pt x="144704" y="334897"/>
                </a:lnTo>
                <a:lnTo>
                  <a:pt x="101452" y="312074"/>
                </a:lnTo>
                <a:lnTo>
                  <a:pt x="80150" y="264903"/>
                </a:lnTo>
                <a:lnTo>
                  <a:pt x="78730" y="244432"/>
                </a:lnTo>
                <a:lnTo>
                  <a:pt x="78730" y="0"/>
                </a:lnTo>
                <a:close/>
              </a:path>
              <a:path w="335280" h="405129">
                <a:moveTo>
                  <a:pt x="334984" y="302053"/>
                </a:moveTo>
                <a:lnTo>
                  <a:pt x="266986" y="302053"/>
                </a:lnTo>
                <a:lnTo>
                  <a:pt x="259538" y="321340"/>
                </a:lnTo>
                <a:lnTo>
                  <a:pt x="259582" y="333508"/>
                </a:lnTo>
                <a:lnTo>
                  <a:pt x="259703" y="366745"/>
                </a:lnTo>
                <a:lnTo>
                  <a:pt x="259824" y="400113"/>
                </a:lnTo>
                <a:lnTo>
                  <a:pt x="334984" y="400113"/>
                </a:lnTo>
                <a:lnTo>
                  <a:pt x="334984" y="302053"/>
                </a:lnTo>
                <a:close/>
              </a:path>
              <a:path w="335280" h="405129">
                <a:moveTo>
                  <a:pt x="334984" y="0"/>
                </a:moveTo>
                <a:lnTo>
                  <a:pt x="256243" y="0"/>
                </a:lnTo>
                <a:lnTo>
                  <a:pt x="256243" y="236924"/>
                </a:lnTo>
                <a:lnTo>
                  <a:pt x="255483" y="252100"/>
                </a:lnTo>
                <a:lnTo>
                  <a:pt x="244076" y="290786"/>
                </a:lnTo>
                <a:lnTo>
                  <a:pt x="210967" y="324785"/>
                </a:lnTo>
                <a:lnTo>
                  <a:pt x="163188" y="336419"/>
                </a:lnTo>
                <a:lnTo>
                  <a:pt x="252263" y="336419"/>
                </a:lnTo>
                <a:lnTo>
                  <a:pt x="257207" y="327376"/>
                </a:lnTo>
                <a:lnTo>
                  <a:pt x="259538" y="321340"/>
                </a:lnTo>
                <a:lnTo>
                  <a:pt x="259468" y="302053"/>
                </a:lnTo>
                <a:lnTo>
                  <a:pt x="334984" y="302053"/>
                </a:lnTo>
                <a:lnTo>
                  <a:pt x="334984" y="0"/>
                </a:lnTo>
                <a:close/>
              </a:path>
              <a:path w="335280" h="405129">
                <a:moveTo>
                  <a:pt x="266986" y="302053"/>
                </a:moveTo>
                <a:lnTo>
                  <a:pt x="259468" y="302053"/>
                </a:lnTo>
                <a:lnTo>
                  <a:pt x="259538" y="321340"/>
                </a:lnTo>
                <a:lnTo>
                  <a:pt x="266986" y="30205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41737" y="4698439"/>
            <a:ext cx="363220" cy="567690"/>
          </a:xfrm>
          <a:custGeom>
            <a:avLst/>
            <a:gdLst/>
            <a:ahLst/>
            <a:cxnLst/>
            <a:rect l="l" t="t" r="r" b="b"/>
            <a:pathLst>
              <a:path w="363219" h="567689">
                <a:moveTo>
                  <a:pt x="282022" y="0"/>
                </a:moveTo>
                <a:lnTo>
                  <a:pt x="200779" y="0"/>
                </a:lnTo>
                <a:lnTo>
                  <a:pt x="150676" y="107012"/>
                </a:lnTo>
                <a:lnTo>
                  <a:pt x="210799" y="107012"/>
                </a:lnTo>
                <a:lnTo>
                  <a:pt x="282022" y="0"/>
                </a:lnTo>
                <a:close/>
              </a:path>
              <a:path w="363219" h="567689">
                <a:moveTo>
                  <a:pt x="184318" y="153901"/>
                </a:moveTo>
                <a:lnTo>
                  <a:pt x="132064" y="160475"/>
                </a:lnTo>
                <a:lnTo>
                  <a:pt x="86971" y="180203"/>
                </a:lnTo>
                <a:lnTo>
                  <a:pt x="50151" y="211654"/>
                </a:lnTo>
                <a:lnTo>
                  <a:pt x="22732" y="253384"/>
                </a:lnTo>
                <a:lnTo>
                  <a:pt x="12864" y="277551"/>
                </a:lnTo>
                <a:lnTo>
                  <a:pt x="12783" y="277749"/>
                </a:lnTo>
                <a:lnTo>
                  <a:pt x="5680" y="303944"/>
                </a:lnTo>
                <a:lnTo>
                  <a:pt x="1419" y="331972"/>
                </a:lnTo>
                <a:lnTo>
                  <a:pt x="0" y="361831"/>
                </a:lnTo>
                <a:lnTo>
                  <a:pt x="1443" y="391962"/>
                </a:lnTo>
                <a:lnTo>
                  <a:pt x="12987" y="446180"/>
                </a:lnTo>
                <a:lnTo>
                  <a:pt x="35910" y="492105"/>
                </a:lnTo>
                <a:lnTo>
                  <a:pt x="68887" y="527849"/>
                </a:lnTo>
                <a:lnTo>
                  <a:pt x="111596" y="552965"/>
                </a:lnTo>
                <a:lnTo>
                  <a:pt x="162598" y="565671"/>
                </a:lnTo>
                <a:lnTo>
                  <a:pt x="191114" y="567260"/>
                </a:lnTo>
                <a:lnTo>
                  <a:pt x="212021" y="566443"/>
                </a:lnTo>
                <a:lnTo>
                  <a:pt x="250407" y="559914"/>
                </a:lnTo>
                <a:lnTo>
                  <a:pt x="298930" y="538496"/>
                </a:lnTo>
                <a:lnTo>
                  <a:pt x="334976" y="505255"/>
                </a:lnTo>
                <a:lnTo>
                  <a:pt x="337101" y="502120"/>
                </a:lnTo>
                <a:lnTo>
                  <a:pt x="191837" y="502120"/>
                </a:lnTo>
                <a:lnTo>
                  <a:pt x="175529" y="501215"/>
                </a:lnTo>
                <a:lnTo>
                  <a:pt x="160819" y="498600"/>
                </a:lnTo>
                <a:lnTo>
                  <a:pt x="160569" y="498600"/>
                </a:lnTo>
                <a:lnTo>
                  <a:pt x="146002" y="493970"/>
                </a:lnTo>
                <a:lnTo>
                  <a:pt x="110187" y="469645"/>
                </a:lnTo>
                <a:lnTo>
                  <a:pt x="87048" y="429664"/>
                </a:lnTo>
                <a:lnTo>
                  <a:pt x="79448" y="382951"/>
                </a:lnTo>
                <a:lnTo>
                  <a:pt x="44019" y="382951"/>
                </a:lnTo>
                <a:lnTo>
                  <a:pt x="44019" y="324251"/>
                </a:lnTo>
                <a:lnTo>
                  <a:pt x="79639" y="324251"/>
                </a:lnTo>
                <a:lnTo>
                  <a:pt x="79868" y="319720"/>
                </a:lnTo>
                <a:lnTo>
                  <a:pt x="91362" y="277749"/>
                </a:lnTo>
                <a:lnTo>
                  <a:pt x="116303" y="243827"/>
                </a:lnTo>
                <a:lnTo>
                  <a:pt x="153449" y="223057"/>
                </a:lnTo>
                <a:lnTo>
                  <a:pt x="184318" y="219029"/>
                </a:lnTo>
                <a:lnTo>
                  <a:pt x="324036" y="219029"/>
                </a:lnTo>
                <a:lnTo>
                  <a:pt x="319836" y="213296"/>
                </a:lnTo>
                <a:lnTo>
                  <a:pt x="280768" y="179622"/>
                </a:lnTo>
                <a:lnTo>
                  <a:pt x="234443" y="160235"/>
                </a:lnTo>
                <a:lnTo>
                  <a:pt x="201338" y="154604"/>
                </a:lnTo>
                <a:lnTo>
                  <a:pt x="184318" y="153901"/>
                </a:lnTo>
                <a:close/>
              </a:path>
              <a:path w="363219" h="567689">
                <a:moveTo>
                  <a:pt x="282734" y="445578"/>
                </a:moveTo>
                <a:lnTo>
                  <a:pt x="256037" y="482847"/>
                </a:lnTo>
                <a:lnTo>
                  <a:pt x="212946" y="500556"/>
                </a:lnTo>
                <a:lnTo>
                  <a:pt x="191837" y="502120"/>
                </a:lnTo>
                <a:lnTo>
                  <a:pt x="337101" y="502120"/>
                </a:lnTo>
                <a:lnTo>
                  <a:pt x="343890" y="492105"/>
                </a:lnTo>
                <a:lnTo>
                  <a:pt x="351169" y="478059"/>
                </a:lnTo>
                <a:lnTo>
                  <a:pt x="356816" y="463116"/>
                </a:lnTo>
                <a:lnTo>
                  <a:pt x="282734" y="445578"/>
                </a:lnTo>
                <a:close/>
              </a:path>
              <a:path w="363219" h="567689">
                <a:moveTo>
                  <a:pt x="79639" y="324251"/>
                </a:moveTo>
                <a:lnTo>
                  <a:pt x="44019" y="324251"/>
                </a:lnTo>
                <a:lnTo>
                  <a:pt x="44019" y="382951"/>
                </a:lnTo>
                <a:lnTo>
                  <a:pt x="79448" y="382951"/>
                </a:lnTo>
                <a:lnTo>
                  <a:pt x="79097" y="375077"/>
                </a:lnTo>
                <a:lnTo>
                  <a:pt x="79097" y="334984"/>
                </a:lnTo>
                <a:lnTo>
                  <a:pt x="79566" y="325697"/>
                </a:lnTo>
                <a:lnTo>
                  <a:pt x="79639" y="324251"/>
                </a:lnTo>
                <a:close/>
              </a:path>
              <a:path w="363219" h="567689">
                <a:moveTo>
                  <a:pt x="284702" y="324251"/>
                </a:moveTo>
                <a:lnTo>
                  <a:pt x="79639" y="324251"/>
                </a:lnTo>
                <a:lnTo>
                  <a:pt x="79097" y="334984"/>
                </a:lnTo>
                <a:lnTo>
                  <a:pt x="79097" y="375077"/>
                </a:lnTo>
                <a:lnTo>
                  <a:pt x="79448" y="382951"/>
                </a:lnTo>
                <a:lnTo>
                  <a:pt x="362910" y="382951"/>
                </a:lnTo>
                <a:lnTo>
                  <a:pt x="362910" y="355036"/>
                </a:lnTo>
                <a:lnTo>
                  <a:pt x="362503" y="343581"/>
                </a:lnTo>
                <a:lnTo>
                  <a:pt x="285603" y="343581"/>
                </a:lnTo>
                <a:lnTo>
                  <a:pt x="285259" y="334984"/>
                </a:lnTo>
                <a:lnTo>
                  <a:pt x="285138" y="331972"/>
                </a:lnTo>
                <a:lnTo>
                  <a:pt x="285013" y="328851"/>
                </a:lnTo>
                <a:lnTo>
                  <a:pt x="284887" y="325697"/>
                </a:lnTo>
                <a:lnTo>
                  <a:pt x="284702" y="324251"/>
                </a:lnTo>
                <a:close/>
              </a:path>
              <a:path w="363219" h="567689">
                <a:moveTo>
                  <a:pt x="324036" y="219029"/>
                </a:moveTo>
                <a:lnTo>
                  <a:pt x="184318" y="219029"/>
                </a:lnTo>
                <a:lnTo>
                  <a:pt x="200787" y="220036"/>
                </a:lnTo>
                <a:lnTo>
                  <a:pt x="200539" y="220036"/>
                </a:lnTo>
                <a:lnTo>
                  <a:pt x="215575" y="223057"/>
                </a:lnTo>
                <a:lnTo>
                  <a:pt x="215375" y="223057"/>
                </a:lnTo>
                <a:lnTo>
                  <a:pt x="228514" y="227935"/>
                </a:lnTo>
                <a:lnTo>
                  <a:pt x="259967" y="253616"/>
                </a:lnTo>
                <a:lnTo>
                  <a:pt x="279158" y="293216"/>
                </a:lnTo>
                <a:lnTo>
                  <a:pt x="285603" y="343581"/>
                </a:lnTo>
                <a:lnTo>
                  <a:pt x="322461" y="324251"/>
                </a:lnTo>
                <a:lnTo>
                  <a:pt x="361449" y="324251"/>
                </a:lnTo>
                <a:lnTo>
                  <a:pt x="359232" y="305058"/>
                </a:lnTo>
                <a:lnTo>
                  <a:pt x="348052" y="262515"/>
                </a:lnTo>
                <a:lnTo>
                  <a:pt x="330649" y="228090"/>
                </a:lnTo>
                <a:lnTo>
                  <a:pt x="330560" y="227935"/>
                </a:lnTo>
                <a:lnTo>
                  <a:pt x="324036" y="219029"/>
                </a:lnTo>
                <a:close/>
              </a:path>
              <a:path w="363219" h="567689">
                <a:moveTo>
                  <a:pt x="361449" y="324251"/>
                </a:moveTo>
                <a:lnTo>
                  <a:pt x="322461" y="324251"/>
                </a:lnTo>
                <a:lnTo>
                  <a:pt x="285603" y="343581"/>
                </a:lnTo>
                <a:lnTo>
                  <a:pt x="362503" y="343581"/>
                </a:lnTo>
                <a:lnTo>
                  <a:pt x="362198" y="334984"/>
                </a:lnTo>
                <a:lnTo>
                  <a:pt x="362091" y="331972"/>
                </a:lnTo>
                <a:lnTo>
                  <a:pt x="361980" y="328851"/>
                </a:lnTo>
                <a:lnTo>
                  <a:pt x="361449" y="324251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63019" y="5731884"/>
            <a:ext cx="363220" cy="413384"/>
          </a:xfrm>
          <a:custGeom>
            <a:avLst/>
            <a:gdLst/>
            <a:ahLst/>
            <a:cxnLst/>
            <a:rect l="l" t="t" r="r" b="b"/>
            <a:pathLst>
              <a:path w="363219" h="413385">
                <a:moveTo>
                  <a:pt x="184318" y="0"/>
                </a:moveTo>
                <a:lnTo>
                  <a:pt x="132064" y="6579"/>
                </a:lnTo>
                <a:lnTo>
                  <a:pt x="86971" y="26313"/>
                </a:lnTo>
                <a:lnTo>
                  <a:pt x="50146" y="57760"/>
                </a:lnTo>
                <a:lnTo>
                  <a:pt x="22721" y="99494"/>
                </a:lnTo>
                <a:lnTo>
                  <a:pt x="12860" y="123661"/>
                </a:lnTo>
                <a:lnTo>
                  <a:pt x="12779" y="123858"/>
                </a:lnTo>
                <a:lnTo>
                  <a:pt x="5679" y="150054"/>
                </a:lnTo>
                <a:lnTo>
                  <a:pt x="1419" y="178081"/>
                </a:lnTo>
                <a:lnTo>
                  <a:pt x="0" y="207941"/>
                </a:lnTo>
                <a:lnTo>
                  <a:pt x="1443" y="238071"/>
                </a:lnTo>
                <a:lnTo>
                  <a:pt x="12987" y="292290"/>
                </a:lnTo>
                <a:lnTo>
                  <a:pt x="35904" y="338214"/>
                </a:lnTo>
                <a:lnTo>
                  <a:pt x="68882" y="373958"/>
                </a:lnTo>
                <a:lnTo>
                  <a:pt x="111595" y="399074"/>
                </a:lnTo>
                <a:lnTo>
                  <a:pt x="162593" y="411781"/>
                </a:lnTo>
                <a:lnTo>
                  <a:pt x="191114" y="413369"/>
                </a:lnTo>
                <a:lnTo>
                  <a:pt x="212015" y="412552"/>
                </a:lnTo>
                <a:lnTo>
                  <a:pt x="250402" y="406019"/>
                </a:lnTo>
                <a:lnTo>
                  <a:pt x="298930" y="384604"/>
                </a:lnTo>
                <a:lnTo>
                  <a:pt x="334976" y="351365"/>
                </a:lnTo>
                <a:lnTo>
                  <a:pt x="337101" y="348230"/>
                </a:lnTo>
                <a:lnTo>
                  <a:pt x="191826" y="348230"/>
                </a:lnTo>
                <a:lnTo>
                  <a:pt x="175519" y="347324"/>
                </a:lnTo>
                <a:lnTo>
                  <a:pt x="160810" y="344709"/>
                </a:lnTo>
                <a:lnTo>
                  <a:pt x="160560" y="344709"/>
                </a:lnTo>
                <a:lnTo>
                  <a:pt x="145996" y="340080"/>
                </a:lnTo>
                <a:lnTo>
                  <a:pt x="110187" y="315753"/>
                </a:lnTo>
                <a:lnTo>
                  <a:pt x="87043" y="275769"/>
                </a:lnTo>
                <a:lnTo>
                  <a:pt x="79447" y="229050"/>
                </a:lnTo>
                <a:lnTo>
                  <a:pt x="44019" y="229050"/>
                </a:lnTo>
                <a:lnTo>
                  <a:pt x="44019" y="170361"/>
                </a:lnTo>
                <a:lnTo>
                  <a:pt x="79639" y="170361"/>
                </a:lnTo>
                <a:lnTo>
                  <a:pt x="79868" y="165829"/>
                </a:lnTo>
                <a:lnTo>
                  <a:pt x="82183" y="151168"/>
                </a:lnTo>
                <a:lnTo>
                  <a:pt x="86041" y="137111"/>
                </a:lnTo>
                <a:lnTo>
                  <a:pt x="91362" y="123858"/>
                </a:lnTo>
                <a:lnTo>
                  <a:pt x="91442" y="123661"/>
                </a:lnTo>
                <a:lnTo>
                  <a:pt x="116303" y="89937"/>
                </a:lnTo>
                <a:lnTo>
                  <a:pt x="153445" y="69166"/>
                </a:lnTo>
                <a:lnTo>
                  <a:pt x="184318" y="65139"/>
                </a:lnTo>
                <a:lnTo>
                  <a:pt x="324032" y="65139"/>
                </a:lnTo>
                <a:lnTo>
                  <a:pt x="319832" y="59406"/>
                </a:lnTo>
                <a:lnTo>
                  <a:pt x="280765" y="25728"/>
                </a:lnTo>
                <a:lnTo>
                  <a:pt x="234443" y="6343"/>
                </a:lnTo>
                <a:lnTo>
                  <a:pt x="201338" y="704"/>
                </a:lnTo>
                <a:lnTo>
                  <a:pt x="184318" y="0"/>
                </a:lnTo>
                <a:close/>
              </a:path>
              <a:path w="363219" h="413385">
                <a:moveTo>
                  <a:pt x="282734" y="291687"/>
                </a:moveTo>
                <a:lnTo>
                  <a:pt x="256037" y="328956"/>
                </a:lnTo>
                <a:lnTo>
                  <a:pt x="212943" y="346666"/>
                </a:lnTo>
                <a:lnTo>
                  <a:pt x="191826" y="348230"/>
                </a:lnTo>
                <a:lnTo>
                  <a:pt x="337101" y="348230"/>
                </a:lnTo>
                <a:lnTo>
                  <a:pt x="343890" y="338214"/>
                </a:lnTo>
                <a:lnTo>
                  <a:pt x="351169" y="324169"/>
                </a:lnTo>
                <a:lnTo>
                  <a:pt x="356816" y="309226"/>
                </a:lnTo>
                <a:lnTo>
                  <a:pt x="282734" y="291687"/>
                </a:lnTo>
                <a:close/>
              </a:path>
              <a:path w="363219" h="413385">
                <a:moveTo>
                  <a:pt x="79639" y="170361"/>
                </a:moveTo>
                <a:lnTo>
                  <a:pt x="44019" y="170361"/>
                </a:lnTo>
                <a:lnTo>
                  <a:pt x="44019" y="229050"/>
                </a:lnTo>
                <a:lnTo>
                  <a:pt x="79447" y="229050"/>
                </a:lnTo>
                <a:lnTo>
                  <a:pt x="79097" y="221186"/>
                </a:lnTo>
                <a:lnTo>
                  <a:pt x="79097" y="181093"/>
                </a:lnTo>
                <a:lnTo>
                  <a:pt x="79566" y="171806"/>
                </a:lnTo>
                <a:lnTo>
                  <a:pt x="79639" y="170361"/>
                </a:lnTo>
                <a:close/>
              </a:path>
              <a:path w="363219" h="413385">
                <a:moveTo>
                  <a:pt x="284693" y="170361"/>
                </a:moveTo>
                <a:lnTo>
                  <a:pt x="79639" y="170361"/>
                </a:lnTo>
                <a:lnTo>
                  <a:pt x="79097" y="181093"/>
                </a:lnTo>
                <a:lnTo>
                  <a:pt x="79097" y="221186"/>
                </a:lnTo>
                <a:lnTo>
                  <a:pt x="79447" y="229050"/>
                </a:lnTo>
                <a:lnTo>
                  <a:pt x="362899" y="229050"/>
                </a:lnTo>
                <a:lnTo>
                  <a:pt x="362899" y="201135"/>
                </a:lnTo>
                <a:lnTo>
                  <a:pt x="362494" y="189690"/>
                </a:lnTo>
                <a:lnTo>
                  <a:pt x="285593" y="189690"/>
                </a:lnTo>
                <a:lnTo>
                  <a:pt x="285249" y="181093"/>
                </a:lnTo>
                <a:lnTo>
                  <a:pt x="285129" y="178081"/>
                </a:lnTo>
                <a:lnTo>
                  <a:pt x="285004" y="174956"/>
                </a:lnTo>
                <a:lnTo>
                  <a:pt x="284878" y="171806"/>
                </a:lnTo>
                <a:lnTo>
                  <a:pt x="284693" y="170361"/>
                </a:lnTo>
                <a:close/>
              </a:path>
              <a:path w="363219" h="413385">
                <a:moveTo>
                  <a:pt x="324032" y="65139"/>
                </a:moveTo>
                <a:lnTo>
                  <a:pt x="184318" y="65139"/>
                </a:lnTo>
                <a:lnTo>
                  <a:pt x="200785" y="66146"/>
                </a:lnTo>
                <a:lnTo>
                  <a:pt x="200538" y="66146"/>
                </a:lnTo>
                <a:lnTo>
                  <a:pt x="215571" y="69166"/>
                </a:lnTo>
                <a:lnTo>
                  <a:pt x="215371" y="69166"/>
                </a:lnTo>
                <a:lnTo>
                  <a:pt x="228510" y="74044"/>
                </a:lnTo>
                <a:lnTo>
                  <a:pt x="259963" y="99726"/>
                </a:lnTo>
                <a:lnTo>
                  <a:pt x="279157" y="139326"/>
                </a:lnTo>
                <a:lnTo>
                  <a:pt x="285593" y="189690"/>
                </a:lnTo>
                <a:lnTo>
                  <a:pt x="322461" y="170361"/>
                </a:lnTo>
                <a:lnTo>
                  <a:pt x="361441" y="170361"/>
                </a:lnTo>
                <a:lnTo>
                  <a:pt x="359227" y="151168"/>
                </a:lnTo>
                <a:lnTo>
                  <a:pt x="359186" y="150812"/>
                </a:lnTo>
                <a:lnTo>
                  <a:pt x="354546" y="128701"/>
                </a:lnTo>
                <a:lnTo>
                  <a:pt x="348052" y="108624"/>
                </a:lnTo>
                <a:lnTo>
                  <a:pt x="339963" y="90450"/>
                </a:lnTo>
                <a:lnTo>
                  <a:pt x="330645" y="74199"/>
                </a:lnTo>
                <a:lnTo>
                  <a:pt x="330556" y="74044"/>
                </a:lnTo>
                <a:lnTo>
                  <a:pt x="324032" y="65139"/>
                </a:lnTo>
                <a:close/>
              </a:path>
              <a:path w="363219" h="413385">
                <a:moveTo>
                  <a:pt x="361441" y="170361"/>
                </a:moveTo>
                <a:lnTo>
                  <a:pt x="322461" y="170361"/>
                </a:lnTo>
                <a:lnTo>
                  <a:pt x="285593" y="189690"/>
                </a:lnTo>
                <a:lnTo>
                  <a:pt x="362494" y="189690"/>
                </a:lnTo>
                <a:lnTo>
                  <a:pt x="362189" y="181093"/>
                </a:lnTo>
                <a:lnTo>
                  <a:pt x="362082" y="178081"/>
                </a:lnTo>
                <a:lnTo>
                  <a:pt x="361971" y="174956"/>
                </a:lnTo>
                <a:lnTo>
                  <a:pt x="361441" y="170361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23595" y="5731884"/>
            <a:ext cx="327025" cy="413384"/>
          </a:xfrm>
          <a:custGeom>
            <a:avLst/>
            <a:gdLst/>
            <a:ahLst/>
            <a:cxnLst/>
            <a:rect l="l" t="t" r="r" b="b"/>
            <a:pathLst>
              <a:path w="327025" h="413385">
                <a:moveTo>
                  <a:pt x="166424" y="0"/>
                </a:moveTo>
                <a:lnTo>
                  <a:pt x="123646" y="3718"/>
                </a:lnTo>
                <a:lnTo>
                  <a:pt x="86248" y="14858"/>
                </a:lnTo>
                <a:lnTo>
                  <a:pt x="42433" y="43882"/>
                </a:lnTo>
                <a:lnTo>
                  <a:pt x="16461" y="85632"/>
                </a:lnTo>
                <a:lnTo>
                  <a:pt x="11455" y="119179"/>
                </a:lnTo>
                <a:lnTo>
                  <a:pt x="13153" y="139694"/>
                </a:lnTo>
                <a:lnTo>
                  <a:pt x="38648" y="189690"/>
                </a:lnTo>
                <a:lnTo>
                  <a:pt x="73006" y="213489"/>
                </a:lnTo>
                <a:lnTo>
                  <a:pt x="121682" y="229773"/>
                </a:lnTo>
                <a:lnTo>
                  <a:pt x="188968" y="245165"/>
                </a:lnTo>
                <a:lnTo>
                  <a:pt x="202355" y="248608"/>
                </a:lnTo>
                <a:lnTo>
                  <a:pt x="237402" y="270461"/>
                </a:lnTo>
                <a:lnTo>
                  <a:pt x="245154" y="295624"/>
                </a:lnTo>
                <a:lnTo>
                  <a:pt x="243745" y="306328"/>
                </a:lnTo>
                <a:lnTo>
                  <a:pt x="210372" y="340706"/>
                </a:lnTo>
                <a:lnTo>
                  <a:pt x="162120" y="349664"/>
                </a:lnTo>
                <a:lnTo>
                  <a:pt x="145525" y="348725"/>
                </a:lnTo>
                <a:lnTo>
                  <a:pt x="104865" y="334628"/>
                </a:lnTo>
                <a:lnTo>
                  <a:pt x="79091" y="303026"/>
                </a:lnTo>
                <a:lnTo>
                  <a:pt x="74081" y="288462"/>
                </a:lnTo>
                <a:lnTo>
                  <a:pt x="0" y="303854"/>
                </a:lnTo>
                <a:lnTo>
                  <a:pt x="18888" y="350864"/>
                </a:lnTo>
                <a:lnTo>
                  <a:pt x="53503" y="385319"/>
                </a:lnTo>
                <a:lnTo>
                  <a:pt x="101786" y="406323"/>
                </a:lnTo>
                <a:lnTo>
                  <a:pt x="140350" y="412586"/>
                </a:lnTo>
                <a:lnTo>
                  <a:pt x="161408" y="413369"/>
                </a:lnTo>
                <a:lnTo>
                  <a:pt x="185176" y="412374"/>
                </a:lnTo>
                <a:lnTo>
                  <a:pt x="228211" y="404411"/>
                </a:lnTo>
                <a:lnTo>
                  <a:pt x="264996" y="388720"/>
                </a:lnTo>
                <a:lnTo>
                  <a:pt x="305456" y="353423"/>
                </a:lnTo>
                <a:lnTo>
                  <a:pt x="325089" y="306549"/>
                </a:lnTo>
                <a:lnTo>
                  <a:pt x="326398" y="288818"/>
                </a:lnTo>
                <a:lnTo>
                  <a:pt x="324719" y="268822"/>
                </a:lnTo>
                <a:lnTo>
                  <a:pt x="299551" y="220108"/>
                </a:lnTo>
                <a:lnTo>
                  <a:pt x="265553" y="196846"/>
                </a:lnTo>
                <a:lnTo>
                  <a:pt x="217239" y="180737"/>
                </a:lnTo>
                <a:lnTo>
                  <a:pt x="152822" y="166424"/>
                </a:lnTo>
                <a:lnTo>
                  <a:pt x="137508" y="162366"/>
                </a:lnTo>
                <a:lnTo>
                  <a:pt x="99058" y="139907"/>
                </a:lnTo>
                <a:lnTo>
                  <a:pt x="90908" y="114174"/>
                </a:lnTo>
                <a:lnTo>
                  <a:pt x="92271" y="103391"/>
                </a:lnTo>
                <a:lnTo>
                  <a:pt x="124321" y="70532"/>
                </a:lnTo>
                <a:lnTo>
                  <a:pt x="167136" y="62280"/>
                </a:lnTo>
                <a:lnTo>
                  <a:pt x="183800" y="63276"/>
                </a:lnTo>
                <a:lnTo>
                  <a:pt x="221176" y="78207"/>
                </a:lnTo>
                <a:lnTo>
                  <a:pt x="247301" y="115242"/>
                </a:lnTo>
                <a:lnTo>
                  <a:pt x="317812" y="99860"/>
                </a:lnTo>
                <a:lnTo>
                  <a:pt x="299321" y="59323"/>
                </a:lnTo>
                <a:lnTo>
                  <a:pt x="268374" y="27565"/>
                </a:lnTo>
                <a:lnTo>
                  <a:pt x="224330" y="7050"/>
                </a:lnTo>
                <a:lnTo>
                  <a:pt x="187287" y="783"/>
                </a:lnTo>
                <a:lnTo>
                  <a:pt x="16642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19759" y="5641700"/>
            <a:ext cx="228600" cy="501015"/>
          </a:xfrm>
          <a:custGeom>
            <a:avLst/>
            <a:gdLst/>
            <a:ahLst/>
            <a:cxnLst/>
            <a:rect l="l" t="t" r="r" b="b"/>
            <a:pathLst>
              <a:path w="228600" h="501014">
                <a:moveTo>
                  <a:pt x="137074" y="0"/>
                </a:moveTo>
                <a:lnTo>
                  <a:pt x="58333" y="0"/>
                </a:lnTo>
                <a:lnTo>
                  <a:pt x="58333" y="393684"/>
                </a:lnTo>
                <a:lnTo>
                  <a:pt x="60085" y="416057"/>
                </a:lnTo>
                <a:lnTo>
                  <a:pt x="60212" y="417671"/>
                </a:lnTo>
                <a:lnTo>
                  <a:pt x="75243" y="457128"/>
                </a:lnTo>
                <a:lnTo>
                  <a:pt x="104947" y="484885"/>
                </a:lnTo>
                <a:lnTo>
                  <a:pt x="147182" y="498930"/>
                </a:lnTo>
                <a:lnTo>
                  <a:pt x="172863" y="500686"/>
                </a:lnTo>
                <a:lnTo>
                  <a:pt x="177508" y="500686"/>
                </a:lnTo>
                <a:lnTo>
                  <a:pt x="221595" y="494460"/>
                </a:lnTo>
                <a:lnTo>
                  <a:pt x="227972" y="492456"/>
                </a:lnTo>
                <a:lnTo>
                  <a:pt x="214965" y="433766"/>
                </a:lnTo>
                <a:lnTo>
                  <a:pt x="180727" y="433766"/>
                </a:lnTo>
                <a:lnTo>
                  <a:pt x="169913" y="433062"/>
                </a:lnTo>
                <a:lnTo>
                  <a:pt x="139621" y="408038"/>
                </a:lnTo>
                <a:lnTo>
                  <a:pt x="137074" y="387234"/>
                </a:lnTo>
                <a:lnTo>
                  <a:pt x="137074" y="0"/>
                </a:lnTo>
                <a:close/>
              </a:path>
              <a:path w="228600" h="501014">
                <a:moveTo>
                  <a:pt x="214014" y="429473"/>
                </a:moveTo>
                <a:lnTo>
                  <a:pt x="209239" y="430426"/>
                </a:lnTo>
                <a:lnTo>
                  <a:pt x="203512" y="431379"/>
                </a:lnTo>
                <a:lnTo>
                  <a:pt x="190151" y="433285"/>
                </a:lnTo>
                <a:lnTo>
                  <a:pt x="184790" y="433766"/>
                </a:lnTo>
                <a:lnTo>
                  <a:pt x="214965" y="433766"/>
                </a:lnTo>
                <a:lnTo>
                  <a:pt x="214014" y="429473"/>
                </a:lnTo>
                <a:close/>
              </a:path>
              <a:path w="228600" h="501014">
                <a:moveTo>
                  <a:pt x="58333" y="95201"/>
                </a:moveTo>
                <a:lnTo>
                  <a:pt x="0" y="95201"/>
                </a:lnTo>
                <a:lnTo>
                  <a:pt x="0" y="159262"/>
                </a:lnTo>
                <a:lnTo>
                  <a:pt x="58333" y="159262"/>
                </a:lnTo>
                <a:lnTo>
                  <a:pt x="58333" y="95201"/>
                </a:lnTo>
                <a:close/>
              </a:path>
              <a:path w="228600" h="501014">
                <a:moveTo>
                  <a:pt x="216883" y="95201"/>
                </a:moveTo>
                <a:lnTo>
                  <a:pt x="137074" y="95201"/>
                </a:lnTo>
                <a:lnTo>
                  <a:pt x="137074" y="159262"/>
                </a:lnTo>
                <a:lnTo>
                  <a:pt x="216883" y="159262"/>
                </a:lnTo>
                <a:lnTo>
                  <a:pt x="216883" y="95201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24646" y="5731890"/>
            <a:ext cx="334010" cy="414655"/>
          </a:xfrm>
          <a:custGeom>
            <a:avLst/>
            <a:gdLst/>
            <a:ahLst/>
            <a:cxnLst/>
            <a:rect l="l" t="t" r="r" b="b"/>
            <a:pathLst>
              <a:path w="334010" h="414654">
                <a:moveTo>
                  <a:pt x="315599" y="64060"/>
                </a:moveTo>
                <a:lnTo>
                  <a:pt x="178235" y="64060"/>
                </a:lnTo>
                <a:lnTo>
                  <a:pt x="190411" y="64586"/>
                </a:lnTo>
                <a:lnTo>
                  <a:pt x="201539" y="66164"/>
                </a:lnTo>
                <a:lnTo>
                  <a:pt x="241411" y="89015"/>
                </a:lnTo>
                <a:lnTo>
                  <a:pt x="254819" y="134205"/>
                </a:lnTo>
                <a:lnTo>
                  <a:pt x="254819" y="145660"/>
                </a:lnTo>
                <a:lnTo>
                  <a:pt x="211511" y="165523"/>
                </a:lnTo>
                <a:lnTo>
                  <a:pt x="139816" y="174318"/>
                </a:lnTo>
                <a:lnTo>
                  <a:pt x="125846" y="176529"/>
                </a:lnTo>
                <a:lnTo>
                  <a:pt x="84866" y="185790"/>
                </a:lnTo>
                <a:lnTo>
                  <a:pt x="48501" y="201491"/>
                </a:lnTo>
                <a:lnTo>
                  <a:pt x="13067" y="236202"/>
                </a:lnTo>
                <a:lnTo>
                  <a:pt x="816" y="275802"/>
                </a:lnTo>
                <a:lnTo>
                  <a:pt x="0" y="292043"/>
                </a:lnTo>
                <a:lnTo>
                  <a:pt x="1095" y="310561"/>
                </a:lnTo>
                <a:lnTo>
                  <a:pt x="17894" y="358606"/>
                </a:lnTo>
                <a:lnTo>
                  <a:pt x="51986" y="392061"/>
                </a:lnTo>
                <a:lnTo>
                  <a:pt x="99138" y="410547"/>
                </a:lnTo>
                <a:lnTo>
                  <a:pt x="135283" y="414081"/>
                </a:lnTo>
                <a:lnTo>
                  <a:pt x="150995" y="413488"/>
                </a:lnTo>
                <a:lnTo>
                  <a:pt x="191292" y="404595"/>
                </a:lnTo>
                <a:lnTo>
                  <a:pt x="230129" y="380438"/>
                </a:lnTo>
                <a:lnTo>
                  <a:pt x="253179" y="350732"/>
                </a:lnTo>
                <a:lnTo>
                  <a:pt x="152822" y="350732"/>
                </a:lnTo>
                <a:lnTo>
                  <a:pt x="143304" y="350376"/>
                </a:lnTo>
                <a:lnTo>
                  <a:pt x="142450" y="350376"/>
                </a:lnTo>
                <a:lnTo>
                  <a:pt x="131972" y="349122"/>
                </a:lnTo>
                <a:lnTo>
                  <a:pt x="92502" y="331002"/>
                </a:lnTo>
                <a:lnTo>
                  <a:pt x="77392" y="294389"/>
                </a:lnTo>
                <a:lnTo>
                  <a:pt x="77380" y="292043"/>
                </a:lnTo>
                <a:lnTo>
                  <a:pt x="77968" y="283541"/>
                </a:lnTo>
                <a:lnTo>
                  <a:pt x="101012" y="248735"/>
                </a:lnTo>
                <a:lnTo>
                  <a:pt x="136942" y="234687"/>
                </a:lnTo>
                <a:lnTo>
                  <a:pt x="189037" y="227026"/>
                </a:lnTo>
                <a:lnTo>
                  <a:pt x="196393" y="225964"/>
                </a:lnTo>
                <a:lnTo>
                  <a:pt x="238893" y="217417"/>
                </a:lnTo>
                <a:lnTo>
                  <a:pt x="255175" y="209721"/>
                </a:lnTo>
                <a:lnTo>
                  <a:pt x="333560" y="209721"/>
                </a:lnTo>
                <a:lnTo>
                  <a:pt x="333560" y="139576"/>
                </a:lnTo>
                <a:lnTo>
                  <a:pt x="332622" y="118823"/>
                </a:lnTo>
                <a:lnTo>
                  <a:pt x="329800" y="100028"/>
                </a:lnTo>
                <a:lnTo>
                  <a:pt x="325101" y="83340"/>
                </a:lnTo>
                <a:lnTo>
                  <a:pt x="318561" y="68791"/>
                </a:lnTo>
                <a:lnTo>
                  <a:pt x="315599" y="64060"/>
                </a:lnTo>
                <a:close/>
              </a:path>
              <a:path w="334010" h="414654">
                <a:moveTo>
                  <a:pt x="333560" y="350376"/>
                </a:moveTo>
                <a:lnTo>
                  <a:pt x="257322" y="350376"/>
                </a:lnTo>
                <a:lnTo>
                  <a:pt x="257322" y="405129"/>
                </a:lnTo>
                <a:lnTo>
                  <a:pt x="333560" y="405129"/>
                </a:lnTo>
                <a:lnTo>
                  <a:pt x="333560" y="350376"/>
                </a:lnTo>
                <a:close/>
              </a:path>
              <a:path w="334010" h="414654">
                <a:moveTo>
                  <a:pt x="333560" y="209721"/>
                </a:moveTo>
                <a:lnTo>
                  <a:pt x="255175" y="209721"/>
                </a:lnTo>
                <a:lnTo>
                  <a:pt x="255163" y="261083"/>
                </a:lnTo>
                <a:lnTo>
                  <a:pt x="254415" y="272378"/>
                </a:lnTo>
                <a:lnTo>
                  <a:pt x="236252" y="314788"/>
                </a:lnTo>
                <a:lnTo>
                  <a:pt x="195904" y="343691"/>
                </a:lnTo>
                <a:lnTo>
                  <a:pt x="152822" y="350732"/>
                </a:lnTo>
                <a:lnTo>
                  <a:pt x="253179" y="350732"/>
                </a:lnTo>
                <a:lnTo>
                  <a:pt x="253384" y="350376"/>
                </a:lnTo>
                <a:lnTo>
                  <a:pt x="333560" y="350376"/>
                </a:lnTo>
                <a:lnTo>
                  <a:pt x="333560" y="209721"/>
                </a:lnTo>
                <a:close/>
              </a:path>
              <a:path w="334010" h="414654">
                <a:moveTo>
                  <a:pt x="176800" y="0"/>
                </a:moveTo>
                <a:lnTo>
                  <a:pt x="159398" y="626"/>
                </a:lnTo>
                <a:lnTo>
                  <a:pt x="142263" y="2505"/>
                </a:lnTo>
                <a:lnTo>
                  <a:pt x="124908" y="5727"/>
                </a:lnTo>
                <a:lnTo>
                  <a:pt x="125054" y="5727"/>
                </a:lnTo>
                <a:lnTo>
                  <a:pt x="108802" y="10020"/>
                </a:lnTo>
                <a:lnTo>
                  <a:pt x="63639" y="31695"/>
                </a:lnTo>
                <a:lnTo>
                  <a:pt x="28005" y="67196"/>
                </a:lnTo>
                <a:lnTo>
                  <a:pt x="11455" y="99494"/>
                </a:lnTo>
                <a:lnTo>
                  <a:pt x="85536" y="118823"/>
                </a:lnTo>
                <a:lnTo>
                  <a:pt x="88766" y="112089"/>
                </a:lnTo>
                <a:lnTo>
                  <a:pt x="92736" y="105488"/>
                </a:lnTo>
                <a:lnTo>
                  <a:pt x="124368" y="76420"/>
                </a:lnTo>
                <a:lnTo>
                  <a:pt x="142599" y="68791"/>
                </a:lnTo>
                <a:lnTo>
                  <a:pt x="142297" y="68791"/>
                </a:lnTo>
                <a:lnTo>
                  <a:pt x="153545" y="66164"/>
                </a:lnTo>
                <a:lnTo>
                  <a:pt x="153227" y="66164"/>
                </a:lnTo>
                <a:lnTo>
                  <a:pt x="165447" y="64586"/>
                </a:lnTo>
                <a:lnTo>
                  <a:pt x="165044" y="64586"/>
                </a:lnTo>
                <a:lnTo>
                  <a:pt x="178235" y="64060"/>
                </a:lnTo>
                <a:lnTo>
                  <a:pt x="315599" y="64060"/>
                </a:lnTo>
                <a:lnTo>
                  <a:pt x="310449" y="55874"/>
                </a:lnTo>
                <a:lnTo>
                  <a:pt x="279520" y="26480"/>
                </a:lnTo>
                <a:lnTo>
                  <a:pt x="241733" y="9173"/>
                </a:lnTo>
                <a:lnTo>
                  <a:pt x="201851" y="1434"/>
                </a:lnTo>
                <a:lnTo>
                  <a:pt x="189145" y="358"/>
                </a:lnTo>
                <a:lnTo>
                  <a:pt x="17680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93461" y="5731171"/>
            <a:ext cx="215265" cy="406400"/>
          </a:xfrm>
          <a:custGeom>
            <a:avLst/>
            <a:gdLst/>
            <a:ahLst/>
            <a:cxnLst/>
            <a:rect l="l" t="t" r="r" b="b"/>
            <a:pathLst>
              <a:path w="215264" h="406400">
                <a:moveTo>
                  <a:pt x="181805" y="0"/>
                </a:moveTo>
                <a:lnTo>
                  <a:pt x="133425" y="10473"/>
                </a:lnTo>
                <a:lnTo>
                  <a:pt x="95731" y="40803"/>
                </a:lnTo>
                <a:lnTo>
                  <a:pt x="80521" y="70144"/>
                </a:lnTo>
                <a:lnTo>
                  <a:pt x="76228" y="70144"/>
                </a:lnTo>
                <a:lnTo>
                  <a:pt x="76228" y="5727"/>
                </a:lnTo>
                <a:lnTo>
                  <a:pt x="0" y="5727"/>
                </a:lnTo>
                <a:lnTo>
                  <a:pt x="0" y="405851"/>
                </a:lnTo>
                <a:lnTo>
                  <a:pt x="78741" y="405851"/>
                </a:lnTo>
                <a:lnTo>
                  <a:pt x="78741" y="162843"/>
                </a:lnTo>
                <a:lnTo>
                  <a:pt x="79501" y="149993"/>
                </a:lnTo>
                <a:lnTo>
                  <a:pt x="97592" y="106577"/>
                </a:lnTo>
                <a:lnTo>
                  <a:pt x="136152" y="79458"/>
                </a:lnTo>
                <a:lnTo>
                  <a:pt x="173931" y="73013"/>
                </a:lnTo>
                <a:lnTo>
                  <a:pt x="182287" y="73013"/>
                </a:lnTo>
                <a:lnTo>
                  <a:pt x="190517" y="73495"/>
                </a:lnTo>
                <a:lnTo>
                  <a:pt x="206737" y="75400"/>
                </a:lnTo>
                <a:lnTo>
                  <a:pt x="212234" y="76353"/>
                </a:lnTo>
                <a:lnTo>
                  <a:pt x="215092" y="77306"/>
                </a:lnTo>
                <a:lnTo>
                  <a:pt x="215092" y="2146"/>
                </a:lnTo>
                <a:lnTo>
                  <a:pt x="210799" y="1434"/>
                </a:lnTo>
                <a:lnTo>
                  <a:pt x="205428" y="900"/>
                </a:lnTo>
                <a:lnTo>
                  <a:pt x="192549" y="178"/>
                </a:lnTo>
                <a:lnTo>
                  <a:pt x="18180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11951" y="5577993"/>
            <a:ext cx="139065" cy="559435"/>
          </a:xfrm>
          <a:custGeom>
            <a:avLst/>
            <a:gdLst/>
            <a:ahLst/>
            <a:cxnLst/>
            <a:rect l="l" t="t" r="r" b="b"/>
            <a:pathLst>
              <a:path w="139064" h="559435">
                <a:moveTo>
                  <a:pt x="138864" y="0"/>
                </a:moveTo>
                <a:lnTo>
                  <a:pt x="57621" y="0"/>
                </a:lnTo>
                <a:lnTo>
                  <a:pt x="7518" y="107012"/>
                </a:lnTo>
                <a:lnTo>
                  <a:pt x="67641" y="107012"/>
                </a:lnTo>
                <a:lnTo>
                  <a:pt x="138864" y="0"/>
                </a:lnTo>
                <a:close/>
              </a:path>
              <a:path w="139064" h="559435">
                <a:moveTo>
                  <a:pt x="78741" y="158906"/>
                </a:moveTo>
                <a:lnTo>
                  <a:pt x="0" y="158906"/>
                </a:lnTo>
                <a:lnTo>
                  <a:pt x="0" y="559030"/>
                </a:lnTo>
                <a:lnTo>
                  <a:pt x="78741" y="559030"/>
                </a:lnTo>
                <a:lnTo>
                  <a:pt x="78741" y="158906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63018" y="6611438"/>
            <a:ext cx="355600" cy="413384"/>
          </a:xfrm>
          <a:custGeom>
            <a:avLst/>
            <a:gdLst/>
            <a:ahLst/>
            <a:cxnLst/>
            <a:rect l="l" t="t" r="r" b="b"/>
            <a:pathLst>
              <a:path w="355600" h="413384">
                <a:moveTo>
                  <a:pt x="186821" y="0"/>
                </a:moveTo>
                <a:lnTo>
                  <a:pt x="133942" y="6444"/>
                </a:lnTo>
                <a:lnTo>
                  <a:pt x="88405" y="25768"/>
                </a:lnTo>
                <a:lnTo>
                  <a:pt x="51182" y="56774"/>
                </a:lnTo>
                <a:lnTo>
                  <a:pt x="23266" y="98248"/>
                </a:lnTo>
                <a:lnTo>
                  <a:pt x="5813" y="148843"/>
                </a:lnTo>
                <a:lnTo>
                  <a:pt x="0" y="207229"/>
                </a:lnTo>
                <a:lnTo>
                  <a:pt x="1453" y="237067"/>
                </a:lnTo>
                <a:lnTo>
                  <a:pt x="13084" y="291108"/>
                </a:lnTo>
                <a:lnTo>
                  <a:pt x="36060" y="337273"/>
                </a:lnTo>
                <a:lnTo>
                  <a:pt x="68631" y="373417"/>
                </a:lnTo>
                <a:lnTo>
                  <a:pt x="110257" y="398876"/>
                </a:lnTo>
                <a:lnTo>
                  <a:pt x="159462" y="411759"/>
                </a:lnTo>
                <a:lnTo>
                  <a:pt x="186821" y="413369"/>
                </a:lnTo>
                <a:lnTo>
                  <a:pt x="202321" y="412855"/>
                </a:lnTo>
                <a:lnTo>
                  <a:pt x="245877" y="405139"/>
                </a:lnTo>
                <a:lnTo>
                  <a:pt x="284090" y="388566"/>
                </a:lnTo>
                <a:lnTo>
                  <a:pt x="315795" y="363757"/>
                </a:lnTo>
                <a:lnTo>
                  <a:pt x="340019" y="331494"/>
                </a:lnTo>
                <a:lnTo>
                  <a:pt x="355392" y="292399"/>
                </a:lnTo>
                <a:lnTo>
                  <a:pt x="280944" y="274504"/>
                </a:lnTo>
                <a:lnTo>
                  <a:pt x="278863" y="282393"/>
                </a:lnTo>
                <a:lnTo>
                  <a:pt x="276201" y="289944"/>
                </a:lnTo>
                <a:lnTo>
                  <a:pt x="254570" y="321954"/>
                </a:lnTo>
                <a:lnTo>
                  <a:pt x="221176" y="341612"/>
                </a:lnTo>
                <a:lnTo>
                  <a:pt x="187177" y="346806"/>
                </a:lnTo>
                <a:lnTo>
                  <a:pt x="169872" y="345620"/>
                </a:lnTo>
                <a:lnTo>
                  <a:pt x="127231" y="327832"/>
                </a:lnTo>
                <a:lnTo>
                  <a:pt x="98375" y="292236"/>
                </a:lnTo>
                <a:lnTo>
                  <a:pt x="83076" y="243865"/>
                </a:lnTo>
                <a:lnTo>
                  <a:pt x="80165" y="207229"/>
                </a:lnTo>
                <a:lnTo>
                  <a:pt x="80893" y="188326"/>
                </a:lnTo>
                <a:lnTo>
                  <a:pt x="91798" y="136718"/>
                </a:lnTo>
                <a:lnTo>
                  <a:pt x="116089" y="96087"/>
                </a:lnTo>
                <a:lnTo>
                  <a:pt x="154114" y="71361"/>
                </a:lnTo>
                <a:lnTo>
                  <a:pt x="187177" y="66573"/>
                </a:lnTo>
                <a:lnTo>
                  <a:pt x="196112" y="66887"/>
                </a:lnTo>
                <a:lnTo>
                  <a:pt x="234956" y="77669"/>
                </a:lnTo>
                <a:lnTo>
                  <a:pt x="267342" y="107912"/>
                </a:lnTo>
                <a:lnTo>
                  <a:pt x="279520" y="136006"/>
                </a:lnTo>
                <a:lnTo>
                  <a:pt x="354313" y="118111"/>
                </a:lnTo>
                <a:lnTo>
                  <a:pt x="338714" y="79892"/>
                </a:lnTo>
                <a:lnTo>
                  <a:pt x="314676" y="48234"/>
                </a:lnTo>
                <a:lnTo>
                  <a:pt x="283039" y="24162"/>
                </a:lnTo>
                <a:lnTo>
                  <a:pt x="245154" y="8062"/>
                </a:lnTo>
                <a:lnTo>
                  <a:pt x="202141" y="504"/>
                </a:lnTo>
                <a:lnTo>
                  <a:pt x="186821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15362" y="6611444"/>
            <a:ext cx="374015" cy="413384"/>
          </a:xfrm>
          <a:custGeom>
            <a:avLst/>
            <a:gdLst/>
            <a:ahLst/>
            <a:cxnLst/>
            <a:rect l="l" t="t" r="r" b="b"/>
            <a:pathLst>
              <a:path w="374014" h="413384">
                <a:moveTo>
                  <a:pt x="186821" y="0"/>
                </a:moveTo>
                <a:lnTo>
                  <a:pt x="134164" y="6440"/>
                </a:lnTo>
                <a:lnTo>
                  <a:pt x="88583" y="25768"/>
                </a:lnTo>
                <a:lnTo>
                  <a:pt x="51224" y="56769"/>
                </a:lnTo>
                <a:lnTo>
                  <a:pt x="23266" y="98237"/>
                </a:lnTo>
                <a:lnTo>
                  <a:pt x="5813" y="148837"/>
                </a:lnTo>
                <a:lnTo>
                  <a:pt x="0" y="207218"/>
                </a:lnTo>
                <a:lnTo>
                  <a:pt x="1453" y="237056"/>
                </a:lnTo>
                <a:lnTo>
                  <a:pt x="13084" y="291097"/>
                </a:lnTo>
                <a:lnTo>
                  <a:pt x="36071" y="337268"/>
                </a:lnTo>
                <a:lnTo>
                  <a:pt x="68728" y="373413"/>
                </a:lnTo>
                <a:lnTo>
                  <a:pt x="110490" y="398865"/>
                </a:lnTo>
                <a:lnTo>
                  <a:pt x="159608" y="411749"/>
                </a:lnTo>
                <a:lnTo>
                  <a:pt x="186821" y="413359"/>
                </a:lnTo>
                <a:lnTo>
                  <a:pt x="214187" y="411749"/>
                </a:lnTo>
                <a:lnTo>
                  <a:pt x="263490" y="398865"/>
                </a:lnTo>
                <a:lnTo>
                  <a:pt x="305274" y="373413"/>
                </a:lnTo>
                <a:lnTo>
                  <a:pt x="330475" y="346795"/>
                </a:lnTo>
                <a:lnTo>
                  <a:pt x="186821" y="346795"/>
                </a:lnTo>
                <a:lnTo>
                  <a:pt x="169528" y="345599"/>
                </a:lnTo>
                <a:lnTo>
                  <a:pt x="127053" y="327644"/>
                </a:lnTo>
                <a:lnTo>
                  <a:pt x="98365" y="291881"/>
                </a:lnTo>
                <a:lnTo>
                  <a:pt x="83076" y="243586"/>
                </a:lnTo>
                <a:lnTo>
                  <a:pt x="80165" y="207218"/>
                </a:lnTo>
                <a:lnTo>
                  <a:pt x="80887" y="188463"/>
                </a:lnTo>
                <a:lnTo>
                  <a:pt x="91742" y="136896"/>
                </a:lnTo>
                <a:lnTo>
                  <a:pt x="91798" y="136718"/>
                </a:lnTo>
                <a:lnTo>
                  <a:pt x="115983" y="96094"/>
                </a:lnTo>
                <a:lnTo>
                  <a:pt x="153804" y="71352"/>
                </a:lnTo>
                <a:lnTo>
                  <a:pt x="186821" y="66563"/>
                </a:lnTo>
                <a:lnTo>
                  <a:pt x="330414" y="66563"/>
                </a:lnTo>
                <a:lnTo>
                  <a:pt x="322775" y="56769"/>
                </a:lnTo>
                <a:lnTo>
                  <a:pt x="285425" y="25768"/>
                </a:lnTo>
                <a:lnTo>
                  <a:pt x="239744" y="6440"/>
                </a:lnTo>
                <a:lnTo>
                  <a:pt x="214187" y="1610"/>
                </a:lnTo>
                <a:lnTo>
                  <a:pt x="186821" y="0"/>
                </a:lnTo>
                <a:close/>
              </a:path>
              <a:path w="374014" h="413384">
                <a:moveTo>
                  <a:pt x="330414" y="66563"/>
                </a:moveTo>
                <a:lnTo>
                  <a:pt x="186821" y="66563"/>
                </a:lnTo>
                <a:lnTo>
                  <a:pt x="204278" y="67760"/>
                </a:lnTo>
                <a:lnTo>
                  <a:pt x="220149" y="71352"/>
                </a:lnTo>
                <a:lnTo>
                  <a:pt x="258261" y="96094"/>
                </a:lnTo>
                <a:lnTo>
                  <a:pt x="282479" y="136718"/>
                </a:lnTo>
                <a:lnTo>
                  <a:pt x="282556" y="136896"/>
                </a:lnTo>
                <a:lnTo>
                  <a:pt x="287571" y="153068"/>
                </a:lnTo>
                <a:lnTo>
                  <a:pt x="287643" y="153301"/>
                </a:lnTo>
                <a:lnTo>
                  <a:pt x="291232" y="170268"/>
                </a:lnTo>
                <a:lnTo>
                  <a:pt x="291279" y="170490"/>
                </a:lnTo>
                <a:lnTo>
                  <a:pt x="293444" y="188318"/>
                </a:lnTo>
                <a:lnTo>
                  <a:pt x="294189" y="207218"/>
                </a:lnTo>
                <a:lnTo>
                  <a:pt x="293461" y="225793"/>
                </a:lnTo>
                <a:lnTo>
                  <a:pt x="282556" y="276829"/>
                </a:lnTo>
                <a:lnTo>
                  <a:pt x="258261" y="317292"/>
                </a:lnTo>
                <a:lnTo>
                  <a:pt x="220149" y="342010"/>
                </a:lnTo>
                <a:lnTo>
                  <a:pt x="186821" y="346795"/>
                </a:lnTo>
                <a:lnTo>
                  <a:pt x="330475" y="346795"/>
                </a:lnTo>
                <a:lnTo>
                  <a:pt x="360910" y="291097"/>
                </a:lnTo>
                <a:lnTo>
                  <a:pt x="372544" y="237056"/>
                </a:lnTo>
                <a:lnTo>
                  <a:pt x="373999" y="207218"/>
                </a:lnTo>
                <a:lnTo>
                  <a:pt x="372544" y="177054"/>
                </a:lnTo>
                <a:lnTo>
                  <a:pt x="368181" y="148837"/>
                </a:lnTo>
                <a:lnTo>
                  <a:pt x="360910" y="122565"/>
                </a:lnTo>
                <a:lnTo>
                  <a:pt x="350732" y="98237"/>
                </a:lnTo>
                <a:lnTo>
                  <a:pt x="337928" y="76196"/>
                </a:lnTo>
                <a:lnTo>
                  <a:pt x="330414" y="6656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87395" y="6611444"/>
            <a:ext cx="374015" cy="413384"/>
          </a:xfrm>
          <a:custGeom>
            <a:avLst/>
            <a:gdLst/>
            <a:ahLst/>
            <a:cxnLst/>
            <a:rect l="l" t="t" r="r" b="b"/>
            <a:pathLst>
              <a:path w="374014" h="413384">
                <a:moveTo>
                  <a:pt x="186821" y="0"/>
                </a:moveTo>
                <a:lnTo>
                  <a:pt x="134164" y="6440"/>
                </a:lnTo>
                <a:lnTo>
                  <a:pt x="88583" y="25768"/>
                </a:lnTo>
                <a:lnTo>
                  <a:pt x="51224" y="56769"/>
                </a:lnTo>
                <a:lnTo>
                  <a:pt x="23266" y="98237"/>
                </a:lnTo>
                <a:lnTo>
                  <a:pt x="5813" y="148837"/>
                </a:lnTo>
                <a:lnTo>
                  <a:pt x="0" y="207218"/>
                </a:lnTo>
                <a:lnTo>
                  <a:pt x="1453" y="237056"/>
                </a:lnTo>
                <a:lnTo>
                  <a:pt x="13084" y="291097"/>
                </a:lnTo>
                <a:lnTo>
                  <a:pt x="36071" y="337268"/>
                </a:lnTo>
                <a:lnTo>
                  <a:pt x="68728" y="373413"/>
                </a:lnTo>
                <a:lnTo>
                  <a:pt x="110490" y="398865"/>
                </a:lnTo>
                <a:lnTo>
                  <a:pt x="159608" y="411749"/>
                </a:lnTo>
                <a:lnTo>
                  <a:pt x="186821" y="413359"/>
                </a:lnTo>
                <a:lnTo>
                  <a:pt x="214187" y="411749"/>
                </a:lnTo>
                <a:lnTo>
                  <a:pt x="263490" y="398865"/>
                </a:lnTo>
                <a:lnTo>
                  <a:pt x="305274" y="373413"/>
                </a:lnTo>
                <a:lnTo>
                  <a:pt x="330475" y="346795"/>
                </a:lnTo>
                <a:lnTo>
                  <a:pt x="186821" y="346795"/>
                </a:lnTo>
                <a:lnTo>
                  <a:pt x="169528" y="345599"/>
                </a:lnTo>
                <a:lnTo>
                  <a:pt x="127053" y="327644"/>
                </a:lnTo>
                <a:lnTo>
                  <a:pt x="98365" y="291881"/>
                </a:lnTo>
                <a:lnTo>
                  <a:pt x="83076" y="243586"/>
                </a:lnTo>
                <a:lnTo>
                  <a:pt x="80165" y="207218"/>
                </a:lnTo>
                <a:lnTo>
                  <a:pt x="80887" y="188463"/>
                </a:lnTo>
                <a:lnTo>
                  <a:pt x="91742" y="136896"/>
                </a:lnTo>
                <a:lnTo>
                  <a:pt x="91798" y="136718"/>
                </a:lnTo>
                <a:lnTo>
                  <a:pt x="115983" y="96094"/>
                </a:lnTo>
                <a:lnTo>
                  <a:pt x="153804" y="71352"/>
                </a:lnTo>
                <a:lnTo>
                  <a:pt x="186821" y="66563"/>
                </a:lnTo>
                <a:lnTo>
                  <a:pt x="330414" y="66563"/>
                </a:lnTo>
                <a:lnTo>
                  <a:pt x="322775" y="56769"/>
                </a:lnTo>
                <a:lnTo>
                  <a:pt x="285425" y="25768"/>
                </a:lnTo>
                <a:lnTo>
                  <a:pt x="239744" y="6440"/>
                </a:lnTo>
                <a:lnTo>
                  <a:pt x="214187" y="1610"/>
                </a:lnTo>
                <a:lnTo>
                  <a:pt x="186821" y="0"/>
                </a:lnTo>
                <a:close/>
              </a:path>
              <a:path w="374014" h="413384">
                <a:moveTo>
                  <a:pt x="330414" y="66563"/>
                </a:moveTo>
                <a:lnTo>
                  <a:pt x="186821" y="66563"/>
                </a:lnTo>
                <a:lnTo>
                  <a:pt x="204278" y="67760"/>
                </a:lnTo>
                <a:lnTo>
                  <a:pt x="220149" y="71352"/>
                </a:lnTo>
                <a:lnTo>
                  <a:pt x="258261" y="96094"/>
                </a:lnTo>
                <a:lnTo>
                  <a:pt x="282479" y="136718"/>
                </a:lnTo>
                <a:lnTo>
                  <a:pt x="282556" y="136896"/>
                </a:lnTo>
                <a:lnTo>
                  <a:pt x="287571" y="153068"/>
                </a:lnTo>
                <a:lnTo>
                  <a:pt x="287643" y="153301"/>
                </a:lnTo>
                <a:lnTo>
                  <a:pt x="291232" y="170268"/>
                </a:lnTo>
                <a:lnTo>
                  <a:pt x="291279" y="170490"/>
                </a:lnTo>
                <a:lnTo>
                  <a:pt x="293444" y="188318"/>
                </a:lnTo>
                <a:lnTo>
                  <a:pt x="294189" y="207218"/>
                </a:lnTo>
                <a:lnTo>
                  <a:pt x="293461" y="225793"/>
                </a:lnTo>
                <a:lnTo>
                  <a:pt x="282556" y="276829"/>
                </a:lnTo>
                <a:lnTo>
                  <a:pt x="258261" y="317292"/>
                </a:lnTo>
                <a:lnTo>
                  <a:pt x="220149" y="342010"/>
                </a:lnTo>
                <a:lnTo>
                  <a:pt x="186821" y="346795"/>
                </a:lnTo>
                <a:lnTo>
                  <a:pt x="330475" y="346795"/>
                </a:lnTo>
                <a:lnTo>
                  <a:pt x="360910" y="291097"/>
                </a:lnTo>
                <a:lnTo>
                  <a:pt x="372544" y="237056"/>
                </a:lnTo>
                <a:lnTo>
                  <a:pt x="373999" y="207218"/>
                </a:lnTo>
                <a:lnTo>
                  <a:pt x="372544" y="177054"/>
                </a:lnTo>
                <a:lnTo>
                  <a:pt x="368181" y="148837"/>
                </a:lnTo>
                <a:lnTo>
                  <a:pt x="360910" y="122565"/>
                </a:lnTo>
                <a:lnTo>
                  <a:pt x="350732" y="98237"/>
                </a:lnTo>
                <a:lnTo>
                  <a:pt x="337928" y="76196"/>
                </a:lnTo>
                <a:lnTo>
                  <a:pt x="330414" y="66563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678035" y="6611441"/>
            <a:ext cx="366395" cy="554990"/>
          </a:xfrm>
          <a:custGeom>
            <a:avLst/>
            <a:gdLst/>
            <a:ahLst/>
            <a:cxnLst/>
            <a:rect l="l" t="t" r="r" b="b"/>
            <a:pathLst>
              <a:path w="366394" h="554990">
                <a:moveTo>
                  <a:pt x="76594" y="5015"/>
                </a:moveTo>
                <a:lnTo>
                  <a:pt x="0" y="5015"/>
                </a:lnTo>
                <a:lnTo>
                  <a:pt x="0" y="554737"/>
                </a:lnTo>
                <a:lnTo>
                  <a:pt x="78741" y="554737"/>
                </a:lnTo>
                <a:lnTo>
                  <a:pt x="78741" y="342502"/>
                </a:lnTo>
                <a:lnTo>
                  <a:pt x="154235" y="342502"/>
                </a:lnTo>
                <a:lnTo>
                  <a:pt x="113619" y="318382"/>
                </a:lnTo>
                <a:lnTo>
                  <a:pt x="89295" y="278619"/>
                </a:lnTo>
                <a:lnTo>
                  <a:pt x="78054" y="225575"/>
                </a:lnTo>
                <a:lnTo>
                  <a:pt x="77306" y="205428"/>
                </a:lnTo>
                <a:lnTo>
                  <a:pt x="78005" y="186250"/>
                </a:lnTo>
                <a:lnTo>
                  <a:pt x="78044" y="185174"/>
                </a:lnTo>
                <a:lnTo>
                  <a:pt x="89117" y="132603"/>
                </a:lnTo>
                <a:lnTo>
                  <a:pt x="113270" y="93818"/>
                </a:lnTo>
                <a:lnTo>
                  <a:pt x="150043" y="71271"/>
                </a:lnTo>
                <a:lnTo>
                  <a:pt x="155192" y="70144"/>
                </a:lnTo>
                <a:lnTo>
                  <a:pt x="76594" y="70144"/>
                </a:lnTo>
                <a:lnTo>
                  <a:pt x="76594" y="5015"/>
                </a:lnTo>
                <a:close/>
              </a:path>
              <a:path w="366394" h="554990">
                <a:moveTo>
                  <a:pt x="154235" y="342502"/>
                </a:moveTo>
                <a:lnTo>
                  <a:pt x="83034" y="342502"/>
                </a:lnTo>
                <a:lnTo>
                  <a:pt x="86978" y="349172"/>
                </a:lnTo>
                <a:lnTo>
                  <a:pt x="110407" y="379825"/>
                </a:lnTo>
                <a:lnTo>
                  <a:pt x="151758" y="406065"/>
                </a:lnTo>
                <a:lnTo>
                  <a:pt x="198632" y="413013"/>
                </a:lnTo>
                <a:lnTo>
                  <a:pt x="222282" y="411458"/>
                </a:lnTo>
                <a:lnTo>
                  <a:pt x="265497" y="399019"/>
                </a:lnTo>
                <a:lnTo>
                  <a:pt x="302921" y="374360"/>
                </a:lnTo>
                <a:lnTo>
                  <a:pt x="327257" y="346083"/>
                </a:lnTo>
                <a:lnTo>
                  <a:pt x="181093" y="346083"/>
                </a:lnTo>
                <a:lnTo>
                  <a:pt x="165079" y="344966"/>
                </a:lnTo>
                <a:lnTo>
                  <a:pt x="154235" y="342502"/>
                </a:lnTo>
                <a:close/>
              </a:path>
              <a:path w="366394" h="554990">
                <a:moveTo>
                  <a:pt x="327492" y="66929"/>
                </a:moveTo>
                <a:lnTo>
                  <a:pt x="181093" y="66929"/>
                </a:lnTo>
                <a:lnTo>
                  <a:pt x="197723" y="68070"/>
                </a:lnTo>
                <a:lnTo>
                  <a:pt x="212899" y="71492"/>
                </a:lnTo>
                <a:lnTo>
                  <a:pt x="249720" y="95122"/>
                </a:lnTo>
                <a:lnTo>
                  <a:pt x="273604" y="134749"/>
                </a:lnTo>
                <a:lnTo>
                  <a:pt x="284510" y="186250"/>
                </a:lnTo>
                <a:lnTo>
                  <a:pt x="285237" y="205428"/>
                </a:lnTo>
                <a:lnTo>
                  <a:pt x="284510" y="224802"/>
                </a:lnTo>
                <a:lnTo>
                  <a:pt x="273604" y="277007"/>
                </a:lnTo>
                <a:lnTo>
                  <a:pt x="249619" y="317344"/>
                </a:lnTo>
                <a:lnTo>
                  <a:pt x="212676" y="341433"/>
                </a:lnTo>
                <a:lnTo>
                  <a:pt x="197385" y="344966"/>
                </a:lnTo>
                <a:lnTo>
                  <a:pt x="196942" y="344966"/>
                </a:lnTo>
                <a:lnTo>
                  <a:pt x="181093" y="346083"/>
                </a:lnTo>
                <a:lnTo>
                  <a:pt x="327257" y="346083"/>
                </a:lnTo>
                <a:lnTo>
                  <a:pt x="332539" y="338749"/>
                </a:lnTo>
                <a:lnTo>
                  <a:pt x="353687" y="292612"/>
                </a:lnTo>
                <a:lnTo>
                  <a:pt x="364426" y="237229"/>
                </a:lnTo>
                <a:lnTo>
                  <a:pt x="365768" y="206150"/>
                </a:lnTo>
                <a:lnTo>
                  <a:pt x="364403" y="174767"/>
                </a:lnTo>
                <a:lnTo>
                  <a:pt x="360307" y="145754"/>
                </a:lnTo>
                <a:lnTo>
                  <a:pt x="353484" y="119113"/>
                </a:lnTo>
                <a:lnTo>
                  <a:pt x="344046" y="95122"/>
                </a:lnTo>
                <a:lnTo>
                  <a:pt x="343937" y="94845"/>
                </a:lnTo>
                <a:lnTo>
                  <a:pt x="332025" y="73123"/>
                </a:lnTo>
                <a:lnTo>
                  <a:pt x="327492" y="66929"/>
                </a:lnTo>
                <a:close/>
              </a:path>
              <a:path w="366394" h="554990">
                <a:moveTo>
                  <a:pt x="198632" y="0"/>
                </a:moveTo>
                <a:lnTo>
                  <a:pt x="150616" y="6944"/>
                </a:lnTo>
                <a:lnTo>
                  <a:pt x="109871" y="33187"/>
                </a:lnTo>
                <a:lnTo>
                  <a:pt x="86956" y="63638"/>
                </a:lnTo>
                <a:lnTo>
                  <a:pt x="83034" y="70144"/>
                </a:lnTo>
                <a:lnTo>
                  <a:pt x="155192" y="70144"/>
                </a:lnTo>
                <a:lnTo>
                  <a:pt x="164668" y="68070"/>
                </a:lnTo>
                <a:lnTo>
                  <a:pt x="164099" y="68070"/>
                </a:lnTo>
                <a:lnTo>
                  <a:pt x="181093" y="66929"/>
                </a:lnTo>
                <a:lnTo>
                  <a:pt x="327492" y="66929"/>
                </a:lnTo>
                <a:lnTo>
                  <a:pt x="318123" y="54131"/>
                </a:lnTo>
                <a:lnTo>
                  <a:pt x="284347" y="24334"/>
                </a:lnTo>
                <a:lnTo>
                  <a:pt x="244038" y="6084"/>
                </a:lnTo>
                <a:lnTo>
                  <a:pt x="221972" y="1521"/>
                </a:lnTo>
                <a:lnTo>
                  <a:pt x="198632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81629" y="7490996"/>
            <a:ext cx="366395" cy="554990"/>
          </a:xfrm>
          <a:custGeom>
            <a:avLst/>
            <a:gdLst/>
            <a:ahLst/>
            <a:cxnLst/>
            <a:rect l="l" t="t" r="r" b="b"/>
            <a:pathLst>
              <a:path w="366394" h="554990">
                <a:moveTo>
                  <a:pt x="76594" y="5015"/>
                </a:moveTo>
                <a:lnTo>
                  <a:pt x="0" y="5015"/>
                </a:lnTo>
                <a:lnTo>
                  <a:pt x="0" y="554737"/>
                </a:lnTo>
                <a:lnTo>
                  <a:pt x="78741" y="554737"/>
                </a:lnTo>
                <a:lnTo>
                  <a:pt x="78741" y="342502"/>
                </a:lnTo>
                <a:lnTo>
                  <a:pt x="154235" y="342502"/>
                </a:lnTo>
                <a:lnTo>
                  <a:pt x="113619" y="318382"/>
                </a:lnTo>
                <a:lnTo>
                  <a:pt x="89295" y="278619"/>
                </a:lnTo>
                <a:lnTo>
                  <a:pt x="78054" y="225575"/>
                </a:lnTo>
                <a:lnTo>
                  <a:pt x="77306" y="205428"/>
                </a:lnTo>
                <a:lnTo>
                  <a:pt x="78005" y="186250"/>
                </a:lnTo>
                <a:lnTo>
                  <a:pt x="78044" y="185174"/>
                </a:lnTo>
                <a:lnTo>
                  <a:pt x="89117" y="132603"/>
                </a:lnTo>
                <a:lnTo>
                  <a:pt x="113270" y="93818"/>
                </a:lnTo>
                <a:lnTo>
                  <a:pt x="150043" y="71271"/>
                </a:lnTo>
                <a:lnTo>
                  <a:pt x="155192" y="70144"/>
                </a:lnTo>
                <a:lnTo>
                  <a:pt x="76594" y="70144"/>
                </a:lnTo>
                <a:lnTo>
                  <a:pt x="76594" y="5015"/>
                </a:lnTo>
                <a:close/>
              </a:path>
              <a:path w="366394" h="554990">
                <a:moveTo>
                  <a:pt x="154235" y="342502"/>
                </a:moveTo>
                <a:lnTo>
                  <a:pt x="83034" y="342502"/>
                </a:lnTo>
                <a:lnTo>
                  <a:pt x="86978" y="349172"/>
                </a:lnTo>
                <a:lnTo>
                  <a:pt x="110407" y="379825"/>
                </a:lnTo>
                <a:lnTo>
                  <a:pt x="151758" y="406065"/>
                </a:lnTo>
                <a:lnTo>
                  <a:pt x="198632" y="413013"/>
                </a:lnTo>
                <a:lnTo>
                  <a:pt x="222282" y="411458"/>
                </a:lnTo>
                <a:lnTo>
                  <a:pt x="265497" y="399019"/>
                </a:lnTo>
                <a:lnTo>
                  <a:pt x="302921" y="374360"/>
                </a:lnTo>
                <a:lnTo>
                  <a:pt x="327257" y="346083"/>
                </a:lnTo>
                <a:lnTo>
                  <a:pt x="181093" y="346083"/>
                </a:lnTo>
                <a:lnTo>
                  <a:pt x="165079" y="344966"/>
                </a:lnTo>
                <a:lnTo>
                  <a:pt x="154235" y="342502"/>
                </a:lnTo>
                <a:close/>
              </a:path>
              <a:path w="366394" h="554990">
                <a:moveTo>
                  <a:pt x="327492" y="66929"/>
                </a:moveTo>
                <a:lnTo>
                  <a:pt x="181093" y="66929"/>
                </a:lnTo>
                <a:lnTo>
                  <a:pt x="197723" y="68070"/>
                </a:lnTo>
                <a:lnTo>
                  <a:pt x="212899" y="71492"/>
                </a:lnTo>
                <a:lnTo>
                  <a:pt x="249720" y="95122"/>
                </a:lnTo>
                <a:lnTo>
                  <a:pt x="273604" y="134749"/>
                </a:lnTo>
                <a:lnTo>
                  <a:pt x="284510" y="186250"/>
                </a:lnTo>
                <a:lnTo>
                  <a:pt x="285237" y="205428"/>
                </a:lnTo>
                <a:lnTo>
                  <a:pt x="284510" y="224802"/>
                </a:lnTo>
                <a:lnTo>
                  <a:pt x="273604" y="277007"/>
                </a:lnTo>
                <a:lnTo>
                  <a:pt x="249619" y="317344"/>
                </a:lnTo>
                <a:lnTo>
                  <a:pt x="212676" y="341433"/>
                </a:lnTo>
                <a:lnTo>
                  <a:pt x="197385" y="344966"/>
                </a:lnTo>
                <a:lnTo>
                  <a:pt x="196942" y="344966"/>
                </a:lnTo>
                <a:lnTo>
                  <a:pt x="181093" y="346083"/>
                </a:lnTo>
                <a:lnTo>
                  <a:pt x="327257" y="346083"/>
                </a:lnTo>
                <a:lnTo>
                  <a:pt x="332539" y="338749"/>
                </a:lnTo>
                <a:lnTo>
                  <a:pt x="353687" y="292612"/>
                </a:lnTo>
                <a:lnTo>
                  <a:pt x="364426" y="237229"/>
                </a:lnTo>
                <a:lnTo>
                  <a:pt x="365768" y="206150"/>
                </a:lnTo>
                <a:lnTo>
                  <a:pt x="364403" y="174767"/>
                </a:lnTo>
                <a:lnTo>
                  <a:pt x="360307" y="145754"/>
                </a:lnTo>
                <a:lnTo>
                  <a:pt x="353484" y="119113"/>
                </a:lnTo>
                <a:lnTo>
                  <a:pt x="344046" y="95122"/>
                </a:lnTo>
                <a:lnTo>
                  <a:pt x="343937" y="94845"/>
                </a:lnTo>
                <a:lnTo>
                  <a:pt x="332025" y="73123"/>
                </a:lnTo>
                <a:lnTo>
                  <a:pt x="327492" y="66929"/>
                </a:lnTo>
                <a:close/>
              </a:path>
              <a:path w="366394" h="554990">
                <a:moveTo>
                  <a:pt x="198632" y="0"/>
                </a:moveTo>
                <a:lnTo>
                  <a:pt x="150616" y="6944"/>
                </a:lnTo>
                <a:lnTo>
                  <a:pt x="109871" y="33187"/>
                </a:lnTo>
                <a:lnTo>
                  <a:pt x="86956" y="63638"/>
                </a:lnTo>
                <a:lnTo>
                  <a:pt x="83034" y="70144"/>
                </a:lnTo>
                <a:lnTo>
                  <a:pt x="155192" y="70144"/>
                </a:lnTo>
                <a:lnTo>
                  <a:pt x="164668" y="68070"/>
                </a:lnTo>
                <a:lnTo>
                  <a:pt x="164099" y="68070"/>
                </a:lnTo>
                <a:lnTo>
                  <a:pt x="181093" y="66929"/>
                </a:lnTo>
                <a:lnTo>
                  <a:pt x="327492" y="66929"/>
                </a:lnTo>
                <a:lnTo>
                  <a:pt x="318123" y="54131"/>
                </a:lnTo>
                <a:lnTo>
                  <a:pt x="284347" y="24334"/>
                </a:lnTo>
                <a:lnTo>
                  <a:pt x="244038" y="6084"/>
                </a:lnTo>
                <a:lnTo>
                  <a:pt x="221972" y="1521"/>
                </a:lnTo>
                <a:lnTo>
                  <a:pt x="198632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47928" y="7490999"/>
            <a:ext cx="334010" cy="414655"/>
          </a:xfrm>
          <a:custGeom>
            <a:avLst/>
            <a:gdLst/>
            <a:ahLst/>
            <a:cxnLst/>
            <a:rect l="l" t="t" r="r" b="b"/>
            <a:pathLst>
              <a:path w="334010" h="414654">
                <a:moveTo>
                  <a:pt x="315599" y="64060"/>
                </a:moveTo>
                <a:lnTo>
                  <a:pt x="178235" y="64060"/>
                </a:lnTo>
                <a:lnTo>
                  <a:pt x="190411" y="64586"/>
                </a:lnTo>
                <a:lnTo>
                  <a:pt x="201539" y="66164"/>
                </a:lnTo>
                <a:lnTo>
                  <a:pt x="241411" y="89015"/>
                </a:lnTo>
                <a:lnTo>
                  <a:pt x="254819" y="134205"/>
                </a:lnTo>
                <a:lnTo>
                  <a:pt x="254819" y="145660"/>
                </a:lnTo>
                <a:lnTo>
                  <a:pt x="211511" y="165523"/>
                </a:lnTo>
                <a:lnTo>
                  <a:pt x="139816" y="174318"/>
                </a:lnTo>
                <a:lnTo>
                  <a:pt x="125846" y="176529"/>
                </a:lnTo>
                <a:lnTo>
                  <a:pt x="84866" y="185790"/>
                </a:lnTo>
                <a:lnTo>
                  <a:pt x="48501" y="201491"/>
                </a:lnTo>
                <a:lnTo>
                  <a:pt x="13067" y="236202"/>
                </a:lnTo>
                <a:lnTo>
                  <a:pt x="816" y="275802"/>
                </a:lnTo>
                <a:lnTo>
                  <a:pt x="0" y="292043"/>
                </a:lnTo>
                <a:lnTo>
                  <a:pt x="1095" y="310561"/>
                </a:lnTo>
                <a:lnTo>
                  <a:pt x="17894" y="358606"/>
                </a:lnTo>
                <a:lnTo>
                  <a:pt x="51986" y="392061"/>
                </a:lnTo>
                <a:lnTo>
                  <a:pt x="99138" y="410547"/>
                </a:lnTo>
                <a:lnTo>
                  <a:pt x="135283" y="414081"/>
                </a:lnTo>
                <a:lnTo>
                  <a:pt x="150995" y="413488"/>
                </a:lnTo>
                <a:lnTo>
                  <a:pt x="191292" y="404595"/>
                </a:lnTo>
                <a:lnTo>
                  <a:pt x="230129" y="380438"/>
                </a:lnTo>
                <a:lnTo>
                  <a:pt x="253179" y="350732"/>
                </a:lnTo>
                <a:lnTo>
                  <a:pt x="152822" y="350732"/>
                </a:lnTo>
                <a:lnTo>
                  <a:pt x="143304" y="350376"/>
                </a:lnTo>
                <a:lnTo>
                  <a:pt x="142450" y="350376"/>
                </a:lnTo>
                <a:lnTo>
                  <a:pt x="131972" y="349122"/>
                </a:lnTo>
                <a:lnTo>
                  <a:pt x="92502" y="331002"/>
                </a:lnTo>
                <a:lnTo>
                  <a:pt x="77392" y="294389"/>
                </a:lnTo>
                <a:lnTo>
                  <a:pt x="77380" y="292043"/>
                </a:lnTo>
                <a:lnTo>
                  <a:pt x="77968" y="283541"/>
                </a:lnTo>
                <a:lnTo>
                  <a:pt x="101012" y="248735"/>
                </a:lnTo>
                <a:lnTo>
                  <a:pt x="136942" y="234687"/>
                </a:lnTo>
                <a:lnTo>
                  <a:pt x="189037" y="227026"/>
                </a:lnTo>
                <a:lnTo>
                  <a:pt x="196393" y="225964"/>
                </a:lnTo>
                <a:lnTo>
                  <a:pt x="238893" y="217417"/>
                </a:lnTo>
                <a:lnTo>
                  <a:pt x="255175" y="209721"/>
                </a:lnTo>
                <a:lnTo>
                  <a:pt x="333560" y="209721"/>
                </a:lnTo>
                <a:lnTo>
                  <a:pt x="333560" y="139576"/>
                </a:lnTo>
                <a:lnTo>
                  <a:pt x="332622" y="118823"/>
                </a:lnTo>
                <a:lnTo>
                  <a:pt x="329800" y="100028"/>
                </a:lnTo>
                <a:lnTo>
                  <a:pt x="325101" y="83340"/>
                </a:lnTo>
                <a:lnTo>
                  <a:pt x="318561" y="68791"/>
                </a:lnTo>
                <a:lnTo>
                  <a:pt x="315599" y="64060"/>
                </a:lnTo>
                <a:close/>
              </a:path>
              <a:path w="334010" h="414654">
                <a:moveTo>
                  <a:pt x="333560" y="350376"/>
                </a:moveTo>
                <a:lnTo>
                  <a:pt x="257322" y="350376"/>
                </a:lnTo>
                <a:lnTo>
                  <a:pt x="257322" y="405129"/>
                </a:lnTo>
                <a:lnTo>
                  <a:pt x="333560" y="405129"/>
                </a:lnTo>
                <a:lnTo>
                  <a:pt x="333560" y="350376"/>
                </a:lnTo>
                <a:close/>
              </a:path>
              <a:path w="334010" h="414654">
                <a:moveTo>
                  <a:pt x="333560" y="209721"/>
                </a:moveTo>
                <a:lnTo>
                  <a:pt x="255175" y="209721"/>
                </a:lnTo>
                <a:lnTo>
                  <a:pt x="255163" y="261083"/>
                </a:lnTo>
                <a:lnTo>
                  <a:pt x="254415" y="272378"/>
                </a:lnTo>
                <a:lnTo>
                  <a:pt x="236252" y="314788"/>
                </a:lnTo>
                <a:lnTo>
                  <a:pt x="195904" y="343691"/>
                </a:lnTo>
                <a:lnTo>
                  <a:pt x="152822" y="350732"/>
                </a:lnTo>
                <a:lnTo>
                  <a:pt x="253179" y="350732"/>
                </a:lnTo>
                <a:lnTo>
                  <a:pt x="253384" y="350376"/>
                </a:lnTo>
                <a:lnTo>
                  <a:pt x="333560" y="350376"/>
                </a:lnTo>
                <a:lnTo>
                  <a:pt x="333560" y="209721"/>
                </a:lnTo>
                <a:close/>
              </a:path>
              <a:path w="334010" h="414654">
                <a:moveTo>
                  <a:pt x="176800" y="0"/>
                </a:moveTo>
                <a:lnTo>
                  <a:pt x="159398" y="626"/>
                </a:lnTo>
                <a:lnTo>
                  <a:pt x="142263" y="2505"/>
                </a:lnTo>
                <a:lnTo>
                  <a:pt x="124908" y="5727"/>
                </a:lnTo>
                <a:lnTo>
                  <a:pt x="125054" y="5727"/>
                </a:lnTo>
                <a:lnTo>
                  <a:pt x="108802" y="10020"/>
                </a:lnTo>
                <a:lnTo>
                  <a:pt x="63639" y="31695"/>
                </a:lnTo>
                <a:lnTo>
                  <a:pt x="28005" y="67196"/>
                </a:lnTo>
                <a:lnTo>
                  <a:pt x="11455" y="99494"/>
                </a:lnTo>
                <a:lnTo>
                  <a:pt x="85536" y="118823"/>
                </a:lnTo>
                <a:lnTo>
                  <a:pt x="88766" y="112089"/>
                </a:lnTo>
                <a:lnTo>
                  <a:pt x="92736" y="105488"/>
                </a:lnTo>
                <a:lnTo>
                  <a:pt x="124368" y="76420"/>
                </a:lnTo>
                <a:lnTo>
                  <a:pt x="142599" y="68791"/>
                </a:lnTo>
                <a:lnTo>
                  <a:pt x="142297" y="68791"/>
                </a:lnTo>
                <a:lnTo>
                  <a:pt x="153545" y="66164"/>
                </a:lnTo>
                <a:lnTo>
                  <a:pt x="153227" y="66164"/>
                </a:lnTo>
                <a:lnTo>
                  <a:pt x="165447" y="64586"/>
                </a:lnTo>
                <a:lnTo>
                  <a:pt x="165044" y="64586"/>
                </a:lnTo>
                <a:lnTo>
                  <a:pt x="178235" y="64060"/>
                </a:lnTo>
                <a:lnTo>
                  <a:pt x="315599" y="64060"/>
                </a:lnTo>
                <a:lnTo>
                  <a:pt x="310449" y="55874"/>
                </a:lnTo>
                <a:lnTo>
                  <a:pt x="279520" y="26480"/>
                </a:lnTo>
                <a:lnTo>
                  <a:pt x="241733" y="9173"/>
                </a:lnTo>
                <a:lnTo>
                  <a:pt x="201851" y="1434"/>
                </a:lnTo>
                <a:lnTo>
                  <a:pt x="189145" y="358"/>
                </a:lnTo>
                <a:lnTo>
                  <a:pt x="17680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16745" y="7490280"/>
            <a:ext cx="215265" cy="406400"/>
          </a:xfrm>
          <a:custGeom>
            <a:avLst/>
            <a:gdLst/>
            <a:ahLst/>
            <a:cxnLst/>
            <a:rect l="l" t="t" r="r" b="b"/>
            <a:pathLst>
              <a:path w="215264" h="406400">
                <a:moveTo>
                  <a:pt x="181805" y="0"/>
                </a:moveTo>
                <a:lnTo>
                  <a:pt x="133425" y="10473"/>
                </a:lnTo>
                <a:lnTo>
                  <a:pt x="95731" y="40803"/>
                </a:lnTo>
                <a:lnTo>
                  <a:pt x="80521" y="70144"/>
                </a:lnTo>
                <a:lnTo>
                  <a:pt x="76228" y="70144"/>
                </a:lnTo>
                <a:lnTo>
                  <a:pt x="76228" y="5727"/>
                </a:lnTo>
                <a:lnTo>
                  <a:pt x="0" y="5727"/>
                </a:lnTo>
                <a:lnTo>
                  <a:pt x="0" y="405851"/>
                </a:lnTo>
                <a:lnTo>
                  <a:pt x="78741" y="405851"/>
                </a:lnTo>
                <a:lnTo>
                  <a:pt x="78741" y="162843"/>
                </a:lnTo>
                <a:lnTo>
                  <a:pt x="79501" y="149993"/>
                </a:lnTo>
                <a:lnTo>
                  <a:pt x="97592" y="106577"/>
                </a:lnTo>
                <a:lnTo>
                  <a:pt x="136152" y="79458"/>
                </a:lnTo>
                <a:lnTo>
                  <a:pt x="173931" y="73013"/>
                </a:lnTo>
                <a:lnTo>
                  <a:pt x="182287" y="73013"/>
                </a:lnTo>
                <a:lnTo>
                  <a:pt x="190517" y="73495"/>
                </a:lnTo>
                <a:lnTo>
                  <a:pt x="206737" y="75400"/>
                </a:lnTo>
                <a:lnTo>
                  <a:pt x="212234" y="76353"/>
                </a:lnTo>
                <a:lnTo>
                  <a:pt x="215092" y="77306"/>
                </a:lnTo>
                <a:lnTo>
                  <a:pt x="215092" y="2146"/>
                </a:lnTo>
                <a:lnTo>
                  <a:pt x="210799" y="1434"/>
                </a:lnTo>
                <a:lnTo>
                  <a:pt x="205428" y="900"/>
                </a:lnTo>
                <a:lnTo>
                  <a:pt x="192549" y="178"/>
                </a:lnTo>
                <a:lnTo>
                  <a:pt x="181805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503024" y="7490999"/>
            <a:ext cx="334010" cy="414655"/>
          </a:xfrm>
          <a:custGeom>
            <a:avLst/>
            <a:gdLst/>
            <a:ahLst/>
            <a:cxnLst/>
            <a:rect l="l" t="t" r="r" b="b"/>
            <a:pathLst>
              <a:path w="334010" h="414654">
                <a:moveTo>
                  <a:pt x="315599" y="64060"/>
                </a:moveTo>
                <a:lnTo>
                  <a:pt x="178235" y="64060"/>
                </a:lnTo>
                <a:lnTo>
                  <a:pt x="190411" y="64586"/>
                </a:lnTo>
                <a:lnTo>
                  <a:pt x="201539" y="66164"/>
                </a:lnTo>
                <a:lnTo>
                  <a:pt x="241411" y="89015"/>
                </a:lnTo>
                <a:lnTo>
                  <a:pt x="254819" y="134205"/>
                </a:lnTo>
                <a:lnTo>
                  <a:pt x="254819" y="145660"/>
                </a:lnTo>
                <a:lnTo>
                  <a:pt x="211511" y="165523"/>
                </a:lnTo>
                <a:lnTo>
                  <a:pt x="139816" y="174318"/>
                </a:lnTo>
                <a:lnTo>
                  <a:pt x="125846" y="176529"/>
                </a:lnTo>
                <a:lnTo>
                  <a:pt x="84866" y="185790"/>
                </a:lnTo>
                <a:lnTo>
                  <a:pt x="48501" y="201491"/>
                </a:lnTo>
                <a:lnTo>
                  <a:pt x="13067" y="236202"/>
                </a:lnTo>
                <a:lnTo>
                  <a:pt x="816" y="275802"/>
                </a:lnTo>
                <a:lnTo>
                  <a:pt x="0" y="292043"/>
                </a:lnTo>
                <a:lnTo>
                  <a:pt x="1095" y="310561"/>
                </a:lnTo>
                <a:lnTo>
                  <a:pt x="17894" y="358606"/>
                </a:lnTo>
                <a:lnTo>
                  <a:pt x="51986" y="392061"/>
                </a:lnTo>
                <a:lnTo>
                  <a:pt x="99138" y="410547"/>
                </a:lnTo>
                <a:lnTo>
                  <a:pt x="135283" y="414081"/>
                </a:lnTo>
                <a:lnTo>
                  <a:pt x="150995" y="413488"/>
                </a:lnTo>
                <a:lnTo>
                  <a:pt x="191292" y="404595"/>
                </a:lnTo>
                <a:lnTo>
                  <a:pt x="230129" y="380438"/>
                </a:lnTo>
                <a:lnTo>
                  <a:pt x="253179" y="350732"/>
                </a:lnTo>
                <a:lnTo>
                  <a:pt x="152822" y="350732"/>
                </a:lnTo>
                <a:lnTo>
                  <a:pt x="143304" y="350376"/>
                </a:lnTo>
                <a:lnTo>
                  <a:pt x="142450" y="350376"/>
                </a:lnTo>
                <a:lnTo>
                  <a:pt x="131972" y="349122"/>
                </a:lnTo>
                <a:lnTo>
                  <a:pt x="92502" y="331002"/>
                </a:lnTo>
                <a:lnTo>
                  <a:pt x="77392" y="294389"/>
                </a:lnTo>
                <a:lnTo>
                  <a:pt x="77380" y="292043"/>
                </a:lnTo>
                <a:lnTo>
                  <a:pt x="77968" y="283541"/>
                </a:lnTo>
                <a:lnTo>
                  <a:pt x="101012" y="248735"/>
                </a:lnTo>
                <a:lnTo>
                  <a:pt x="136942" y="234687"/>
                </a:lnTo>
                <a:lnTo>
                  <a:pt x="189037" y="227026"/>
                </a:lnTo>
                <a:lnTo>
                  <a:pt x="196393" y="225964"/>
                </a:lnTo>
                <a:lnTo>
                  <a:pt x="238893" y="217417"/>
                </a:lnTo>
                <a:lnTo>
                  <a:pt x="255175" y="209721"/>
                </a:lnTo>
                <a:lnTo>
                  <a:pt x="333560" y="209721"/>
                </a:lnTo>
                <a:lnTo>
                  <a:pt x="333560" y="139576"/>
                </a:lnTo>
                <a:lnTo>
                  <a:pt x="332622" y="118823"/>
                </a:lnTo>
                <a:lnTo>
                  <a:pt x="329800" y="100028"/>
                </a:lnTo>
                <a:lnTo>
                  <a:pt x="325101" y="83340"/>
                </a:lnTo>
                <a:lnTo>
                  <a:pt x="318561" y="68791"/>
                </a:lnTo>
                <a:lnTo>
                  <a:pt x="315599" y="64060"/>
                </a:lnTo>
                <a:close/>
              </a:path>
              <a:path w="334010" h="414654">
                <a:moveTo>
                  <a:pt x="333560" y="350376"/>
                </a:moveTo>
                <a:lnTo>
                  <a:pt x="257322" y="350376"/>
                </a:lnTo>
                <a:lnTo>
                  <a:pt x="257322" y="405129"/>
                </a:lnTo>
                <a:lnTo>
                  <a:pt x="333560" y="405129"/>
                </a:lnTo>
                <a:lnTo>
                  <a:pt x="333560" y="350376"/>
                </a:lnTo>
                <a:close/>
              </a:path>
              <a:path w="334010" h="414654">
                <a:moveTo>
                  <a:pt x="333560" y="209721"/>
                </a:moveTo>
                <a:lnTo>
                  <a:pt x="255175" y="209721"/>
                </a:lnTo>
                <a:lnTo>
                  <a:pt x="255163" y="261083"/>
                </a:lnTo>
                <a:lnTo>
                  <a:pt x="254415" y="272378"/>
                </a:lnTo>
                <a:lnTo>
                  <a:pt x="236252" y="314788"/>
                </a:lnTo>
                <a:lnTo>
                  <a:pt x="195904" y="343691"/>
                </a:lnTo>
                <a:lnTo>
                  <a:pt x="152822" y="350732"/>
                </a:lnTo>
                <a:lnTo>
                  <a:pt x="253179" y="350732"/>
                </a:lnTo>
                <a:lnTo>
                  <a:pt x="253384" y="350376"/>
                </a:lnTo>
                <a:lnTo>
                  <a:pt x="333560" y="350376"/>
                </a:lnTo>
                <a:lnTo>
                  <a:pt x="333560" y="209721"/>
                </a:lnTo>
                <a:close/>
              </a:path>
              <a:path w="334010" h="414654">
                <a:moveTo>
                  <a:pt x="176800" y="0"/>
                </a:moveTo>
                <a:lnTo>
                  <a:pt x="159398" y="626"/>
                </a:lnTo>
                <a:lnTo>
                  <a:pt x="142263" y="2505"/>
                </a:lnTo>
                <a:lnTo>
                  <a:pt x="124908" y="5727"/>
                </a:lnTo>
                <a:lnTo>
                  <a:pt x="125054" y="5727"/>
                </a:lnTo>
                <a:lnTo>
                  <a:pt x="108802" y="10020"/>
                </a:lnTo>
                <a:lnTo>
                  <a:pt x="63639" y="31695"/>
                </a:lnTo>
                <a:lnTo>
                  <a:pt x="28005" y="67196"/>
                </a:lnTo>
                <a:lnTo>
                  <a:pt x="11455" y="99494"/>
                </a:lnTo>
                <a:lnTo>
                  <a:pt x="85536" y="118823"/>
                </a:lnTo>
                <a:lnTo>
                  <a:pt x="88766" y="112089"/>
                </a:lnTo>
                <a:lnTo>
                  <a:pt x="92736" y="105488"/>
                </a:lnTo>
                <a:lnTo>
                  <a:pt x="124368" y="76420"/>
                </a:lnTo>
                <a:lnTo>
                  <a:pt x="142599" y="68791"/>
                </a:lnTo>
                <a:lnTo>
                  <a:pt x="142297" y="68791"/>
                </a:lnTo>
                <a:lnTo>
                  <a:pt x="153545" y="66164"/>
                </a:lnTo>
                <a:lnTo>
                  <a:pt x="153227" y="66164"/>
                </a:lnTo>
                <a:lnTo>
                  <a:pt x="165447" y="64586"/>
                </a:lnTo>
                <a:lnTo>
                  <a:pt x="165044" y="64586"/>
                </a:lnTo>
                <a:lnTo>
                  <a:pt x="178235" y="64060"/>
                </a:lnTo>
                <a:lnTo>
                  <a:pt x="315599" y="64060"/>
                </a:lnTo>
                <a:lnTo>
                  <a:pt x="310449" y="55874"/>
                </a:lnTo>
                <a:lnTo>
                  <a:pt x="279520" y="26480"/>
                </a:lnTo>
                <a:lnTo>
                  <a:pt x="241733" y="9173"/>
                </a:lnTo>
                <a:lnTo>
                  <a:pt x="201851" y="1434"/>
                </a:lnTo>
                <a:lnTo>
                  <a:pt x="189145" y="358"/>
                </a:lnTo>
                <a:lnTo>
                  <a:pt x="17680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81629" y="8370550"/>
            <a:ext cx="366395" cy="554990"/>
          </a:xfrm>
          <a:custGeom>
            <a:avLst/>
            <a:gdLst/>
            <a:ahLst/>
            <a:cxnLst/>
            <a:rect l="l" t="t" r="r" b="b"/>
            <a:pathLst>
              <a:path w="366394" h="554990">
                <a:moveTo>
                  <a:pt x="76594" y="5015"/>
                </a:moveTo>
                <a:lnTo>
                  <a:pt x="0" y="5015"/>
                </a:lnTo>
                <a:lnTo>
                  <a:pt x="0" y="554737"/>
                </a:lnTo>
                <a:lnTo>
                  <a:pt x="78741" y="554737"/>
                </a:lnTo>
                <a:lnTo>
                  <a:pt x="78741" y="342502"/>
                </a:lnTo>
                <a:lnTo>
                  <a:pt x="154235" y="342502"/>
                </a:lnTo>
                <a:lnTo>
                  <a:pt x="113619" y="318382"/>
                </a:lnTo>
                <a:lnTo>
                  <a:pt x="89295" y="278619"/>
                </a:lnTo>
                <a:lnTo>
                  <a:pt x="78054" y="225575"/>
                </a:lnTo>
                <a:lnTo>
                  <a:pt x="77306" y="205428"/>
                </a:lnTo>
                <a:lnTo>
                  <a:pt x="78005" y="186250"/>
                </a:lnTo>
                <a:lnTo>
                  <a:pt x="78044" y="185174"/>
                </a:lnTo>
                <a:lnTo>
                  <a:pt x="89117" y="132603"/>
                </a:lnTo>
                <a:lnTo>
                  <a:pt x="113270" y="93818"/>
                </a:lnTo>
                <a:lnTo>
                  <a:pt x="150043" y="71271"/>
                </a:lnTo>
                <a:lnTo>
                  <a:pt x="155192" y="70144"/>
                </a:lnTo>
                <a:lnTo>
                  <a:pt x="76594" y="70144"/>
                </a:lnTo>
                <a:lnTo>
                  <a:pt x="76594" y="5015"/>
                </a:lnTo>
                <a:close/>
              </a:path>
              <a:path w="366394" h="554990">
                <a:moveTo>
                  <a:pt x="154235" y="342502"/>
                </a:moveTo>
                <a:lnTo>
                  <a:pt x="83034" y="342502"/>
                </a:lnTo>
                <a:lnTo>
                  <a:pt x="86978" y="349172"/>
                </a:lnTo>
                <a:lnTo>
                  <a:pt x="110407" y="379825"/>
                </a:lnTo>
                <a:lnTo>
                  <a:pt x="151758" y="406065"/>
                </a:lnTo>
                <a:lnTo>
                  <a:pt x="198632" y="413013"/>
                </a:lnTo>
                <a:lnTo>
                  <a:pt x="222282" y="411458"/>
                </a:lnTo>
                <a:lnTo>
                  <a:pt x="265497" y="399019"/>
                </a:lnTo>
                <a:lnTo>
                  <a:pt x="302921" y="374360"/>
                </a:lnTo>
                <a:lnTo>
                  <a:pt x="327257" y="346083"/>
                </a:lnTo>
                <a:lnTo>
                  <a:pt x="181093" y="346083"/>
                </a:lnTo>
                <a:lnTo>
                  <a:pt x="165079" y="344966"/>
                </a:lnTo>
                <a:lnTo>
                  <a:pt x="154235" y="342502"/>
                </a:lnTo>
                <a:close/>
              </a:path>
              <a:path w="366394" h="554990">
                <a:moveTo>
                  <a:pt x="327492" y="66929"/>
                </a:moveTo>
                <a:lnTo>
                  <a:pt x="181093" y="66929"/>
                </a:lnTo>
                <a:lnTo>
                  <a:pt x="197723" y="68070"/>
                </a:lnTo>
                <a:lnTo>
                  <a:pt x="212899" y="71492"/>
                </a:lnTo>
                <a:lnTo>
                  <a:pt x="249720" y="95122"/>
                </a:lnTo>
                <a:lnTo>
                  <a:pt x="273604" y="134749"/>
                </a:lnTo>
                <a:lnTo>
                  <a:pt x="284510" y="186250"/>
                </a:lnTo>
                <a:lnTo>
                  <a:pt x="285237" y="205428"/>
                </a:lnTo>
                <a:lnTo>
                  <a:pt x="284510" y="224802"/>
                </a:lnTo>
                <a:lnTo>
                  <a:pt x="273604" y="277007"/>
                </a:lnTo>
                <a:lnTo>
                  <a:pt x="249619" y="317344"/>
                </a:lnTo>
                <a:lnTo>
                  <a:pt x="212676" y="341433"/>
                </a:lnTo>
                <a:lnTo>
                  <a:pt x="197385" y="344966"/>
                </a:lnTo>
                <a:lnTo>
                  <a:pt x="196942" y="344966"/>
                </a:lnTo>
                <a:lnTo>
                  <a:pt x="181093" y="346083"/>
                </a:lnTo>
                <a:lnTo>
                  <a:pt x="327257" y="346083"/>
                </a:lnTo>
                <a:lnTo>
                  <a:pt x="332539" y="338749"/>
                </a:lnTo>
                <a:lnTo>
                  <a:pt x="353687" y="292612"/>
                </a:lnTo>
                <a:lnTo>
                  <a:pt x="364426" y="237229"/>
                </a:lnTo>
                <a:lnTo>
                  <a:pt x="365768" y="206150"/>
                </a:lnTo>
                <a:lnTo>
                  <a:pt x="364403" y="174767"/>
                </a:lnTo>
                <a:lnTo>
                  <a:pt x="360307" y="145754"/>
                </a:lnTo>
                <a:lnTo>
                  <a:pt x="353484" y="119113"/>
                </a:lnTo>
                <a:lnTo>
                  <a:pt x="344046" y="95122"/>
                </a:lnTo>
                <a:lnTo>
                  <a:pt x="343937" y="94845"/>
                </a:lnTo>
                <a:lnTo>
                  <a:pt x="332025" y="73123"/>
                </a:lnTo>
                <a:lnTo>
                  <a:pt x="327492" y="66929"/>
                </a:lnTo>
                <a:close/>
              </a:path>
              <a:path w="366394" h="554990">
                <a:moveTo>
                  <a:pt x="198632" y="0"/>
                </a:moveTo>
                <a:lnTo>
                  <a:pt x="150616" y="6944"/>
                </a:lnTo>
                <a:lnTo>
                  <a:pt x="109871" y="33187"/>
                </a:lnTo>
                <a:lnTo>
                  <a:pt x="86956" y="63638"/>
                </a:lnTo>
                <a:lnTo>
                  <a:pt x="83034" y="70144"/>
                </a:lnTo>
                <a:lnTo>
                  <a:pt x="155192" y="70144"/>
                </a:lnTo>
                <a:lnTo>
                  <a:pt x="164668" y="68070"/>
                </a:lnTo>
                <a:lnTo>
                  <a:pt x="164099" y="68070"/>
                </a:lnTo>
                <a:lnTo>
                  <a:pt x="181093" y="66929"/>
                </a:lnTo>
                <a:lnTo>
                  <a:pt x="327492" y="66929"/>
                </a:lnTo>
                <a:lnTo>
                  <a:pt x="318123" y="54131"/>
                </a:lnTo>
                <a:lnTo>
                  <a:pt x="284347" y="24334"/>
                </a:lnTo>
                <a:lnTo>
                  <a:pt x="244038" y="6084"/>
                </a:lnTo>
                <a:lnTo>
                  <a:pt x="221972" y="1521"/>
                </a:lnTo>
                <a:lnTo>
                  <a:pt x="198632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47928" y="8370553"/>
            <a:ext cx="334010" cy="414655"/>
          </a:xfrm>
          <a:custGeom>
            <a:avLst/>
            <a:gdLst/>
            <a:ahLst/>
            <a:cxnLst/>
            <a:rect l="l" t="t" r="r" b="b"/>
            <a:pathLst>
              <a:path w="334010" h="414654">
                <a:moveTo>
                  <a:pt x="315599" y="64060"/>
                </a:moveTo>
                <a:lnTo>
                  <a:pt x="178235" y="64060"/>
                </a:lnTo>
                <a:lnTo>
                  <a:pt x="190411" y="64586"/>
                </a:lnTo>
                <a:lnTo>
                  <a:pt x="201539" y="66164"/>
                </a:lnTo>
                <a:lnTo>
                  <a:pt x="241411" y="89015"/>
                </a:lnTo>
                <a:lnTo>
                  <a:pt x="254819" y="134205"/>
                </a:lnTo>
                <a:lnTo>
                  <a:pt x="254819" y="145660"/>
                </a:lnTo>
                <a:lnTo>
                  <a:pt x="211511" y="165523"/>
                </a:lnTo>
                <a:lnTo>
                  <a:pt x="139816" y="174318"/>
                </a:lnTo>
                <a:lnTo>
                  <a:pt x="125846" y="176529"/>
                </a:lnTo>
                <a:lnTo>
                  <a:pt x="84866" y="185790"/>
                </a:lnTo>
                <a:lnTo>
                  <a:pt x="48501" y="201491"/>
                </a:lnTo>
                <a:lnTo>
                  <a:pt x="13067" y="236202"/>
                </a:lnTo>
                <a:lnTo>
                  <a:pt x="816" y="275802"/>
                </a:lnTo>
                <a:lnTo>
                  <a:pt x="0" y="292043"/>
                </a:lnTo>
                <a:lnTo>
                  <a:pt x="1095" y="310561"/>
                </a:lnTo>
                <a:lnTo>
                  <a:pt x="17894" y="358606"/>
                </a:lnTo>
                <a:lnTo>
                  <a:pt x="51986" y="392061"/>
                </a:lnTo>
                <a:lnTo>
                  <a:pt x="99138" y="410547"/>
                </a:lnTo>
                <a:lnTo>
                  <a:pt x="135283" y="414081"/>
                </a:lnTo>
                <a:lnTo>
                  <a:pt x="150995" y="413488"/>
                </a:lnTo>
                <a:lnTo>
                  <a:pt x="191292" y="404595"/>
                </a:lnTo>
                <a:lnTo>
                  <a:pt x="230129" y="380438"/>
                </a:lnTo>
                <a:lnTo>
                  <a:pt x="253179" y="350732"/>
                </a:lnTo>
                <a:lnTo>
                  <a:pt x="152822" y="350732"/>
                </a:lnTo>
                <a:lnTo>
                  <a:pt x="143304" y="350376"/>
                </a:lnTo>
                <a:lnTo>
                  <a:pt x="142450" y="350376"/>
                </a:lnTo>
                <a:lnTo>
                  <a:pt x="131972" y="349122"/>
                </a:lnTo>
                <a:lnTo>
                  <a:pt x="92502" y="331002"/>
                </a:lnTo>
                <a:lnTo>
                  <a:pt x="77392" y="294389"/>
                </a:lnTo>
                <a:lnTo>
                  <a:pt x="77380" y="292043"/>
                </a:lnTo>
                <a:lnTo>
                  <a:pt x="77968" y="283541"/>
                </a:lnTo>
                <a:lnTo>
                  <a:pt x="101012" y="248735"/>
                </a:lnTo>
                <a:lnTo>
                  <a:pt x="136942" y="234687"/>
                </a:lnTo>
                <a:lnTo>
                  <a:pt x="189037" y="227026"/>
                </a:lnTo>
                <a:lnTo>
                  <a:pt x="196393" y="225964"/>
                </a:lnTo>
                <a:lnTo>
                  <a:pt x="238893" y="217417"/>
                </a:lnTo>
                <a:lnTo>
                  <a:pt x="255175" y="209721"/>
                </a:lnTo>
                <a:lnTo>
                  <a:pt x="333560" y="209721"/>
                </a:lnTo>
                <a:lnTo>
                  <a:pt x="333560" y="139576"/>
                </a:lnTo>
                <a:lnTo>
                  <a:pt x="332622" y="118823"/>
                </a:lnTo>
                <a:lnTo>
                  <a:pt x="329800" y="100028"/>
                </a:lnTo>
                <a:lnTo>
                  <a:pt x="325101" y="83340"/>
                </a:lnTo>
                <a:lnTo>
                  <a:pt x="318561" y="68791"/>
                </a:lnTo>
                <a:lnTo>
                  <a:pt x="315599" y="64060"/>
                </a:lnTo>
                <a:close/>
              </a:path>
              <a:path w="334010" h="414654">
                <a:moveTo>
                  <a:pt x="333560" y="350376"/>
                </a:moveTo>
                <a:lnTo>
                  <a:pt x="257322" y="350376"/>
                </a:lnTo>
                <a:lnTo>
                  <a:pt x="257322" y="405129"/>
                </a:lnTo>
                <a:lnTo>
                  <a:pt x="333560" y="405129"/>
                </a:lnTo>
                <a:lnTo>
                  <a:pt x="333560" y="350376"/>
                </a:lnTo>
                <a:close/>
              </a:path>
              <a:path w="334010" h="414654">
                <a:moveTo>
                  <a:pt x="333560" y="209721"/>
                </a:moveTo>
                <a:lnTo>
                  <a:pt x="255175" y="209721"/>
                </a:lnTo>
                <a:lnTo>
                  <a:pt x="255163" y="261083"/>
                </a:lnTo>
                <a:lnTo>
                  <a:pt x="254415" y="272378"/>
                </a:lnTo>
                <a:lnTo>
                  <a:pt x="236252" y="314788"/>
                </a:lnTo>
                <a:lnTo>
                  <a:pt x="195904" y="343691"/>
                </a:lnTo>
                <a:lnTo>
                  <a:pt x="152822" y="350732"/>
                </a:lnTo>
                <a:lnTo>
                  <a:pt x="253179" y="350732"/>
                </a:lnTo>
                <a:lnTo>
                  <a:pt x="253384" y="350376"/>
                </a:lnTo>
                <a:lnTo>
                  <a:pt x="333560" y="350376"/>
                </a:lnTo>
                <a:lnTo>
                  <a:pt x="333560" y="209721"/>
                </a:lnTo>
                <a:close/>
              </a:path>
              <a:path w="334010" h="414654">
                <a:moveTo>
                  <a:pt x="176800" y="0"/>
                </a:moveTo>
                <a:lnTo>
                  <a:pt x="159398" y="626"/>
                </a:lnTo>
                <a:lnTo>
                  <a:pt x="142263" y="2505"/>
                </a:lnTo>
                <a:lnTo>
                  <a:pt x="124908" y="5727"/>
                </a:lnTo>
                <a:lnTo>
                  <a:pt x="125054" y="5727"/>
                </a:lnTo>
                <a:lnTo>
                  <a:pt x="108802" y="10020"/>
                </a:lnTo>
                <a:lnTo>
                  <a:pt x="63639" y="31695"/>
                </a:lnTo>
                <a:lnTo>
                  <a:pt x="28005" y="67196"/>
                </a:lnTo>
                <a:lnTo>
                  <a:pt x="11455" y="99494"/>
                </a:lnTo>
                <a:lnTo>
                  <a:pt x="85536" y="118823"/>
                </a:lnTo>
                <a:lnTo>
                  <a:pt x="88766" y="112089"/>
                </a:lnTo>
                <a:lnTo>
                  <a:pt x="92736" y="105488"/>
                </a:lnTo>
                <a:lnTo>
                  <a:pt x="124368" y="76420"/>
                </a:lnTo>
                <a:lnTo>
                  <a:pt x="142599" y="68791"/>
                </a:lnTo>
                <a:lnTo>
                  <a:pt x="142297" y="68791"/>
                </a:lnTo>
                <a:lnTo>
                  <a:pt x="153545" y="66164"/>
                </a:lnTo>
                <a:lnTo>
                  <a:pt x="153227" y="66164"/>
                </a:lnTo>
                <a:lnTo>
                  <a:pt x="165447" y="64586"/>
                </a:lnTo>
                <a:lnTo>
                  <a:pt x="165044" y="64586"/>
                </a:lnTo>
                <a:lnTo>
                  <a:pt x="178235" y="64060"/>
                </a:lnTo>
                <a:lnTo>
                  <a:pt x="315599" y="64060"/>
                </a:lnTo>
                <a:lnTo>
                  <a:pt x="310449" y="55874"/>
                </a:lnTo>
                <a:lnTo>
                  <a:pt x="279520" y="26480"/>
                </a:lnTo>
                <a:lnTo>
                  <a:pt x="241733" y="9173"/>
                </a:lnTo>
                <a:lnTo>
                  <a:pt x="201851" y="1434"/>
                </a:lnTo>
                <a:lnTo>
                  <a:pt x="189145" y="358"/>
                </a:lnTo>
                <a:lnTo>
                  <a:pt x="176800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16742" y="8216656"/>
            <a:ext cx="139065" cy="559435"/>
          </a:xfrm>
          <a:custGeom>
            <a:avLst/>
            <a:gdLst/>
            <a:ahLst/>
            <a:cxnLst/>
            <a:rect l="l" t="t" r="r" b="b"/>
            <a:pathLst>
              <a:path w="139064" h="559434">
                <a:moveTo>
                  <a:pt x="138864" y="0"/>
                </a:moveTo>
                <a:lnTo>
                  <a:pt x="57621" y="0"/>
                </a:lnTo>
                <a:lnTo>
                  <a:pt x="7518" y="107012"/>
                </a:lnTo>
                <a:lnTo>
                  <a:pt x="67641" y="107012"/>
                </a:lnTo>
                <a:lnTo>
                  <a:pt x="138864" y="0"/>
                </a:lnTo>
                <a:close/>
              </a:path>
              <a:path w="139064" h="559434">
                <a:moveTo>
                  <a:pt x="78741" y="158906"/>
                </a:moveTo>
                <a:lnTo>
                  <a:pt x="0" y="158906"/>
                </a:lnTo>
                <a:lnTo>
                  <a:pt x="0" y="559030"/>
                </a:lnTo>
                <a:lnTo>
                  <a:pt x="78741" y="559030"/>
                </a:lnTo>
                <a:lnTo>
                  <a:pt x="78741" y="158906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12838" y="8370547"/>
            <a:ext cx="327025" cy="413384"/>
          </a:xfrm>
          <a:custGeom>
            <a:avLst/>
            <a:gdLst/>
            <a:ahLst/>
            <a:cxnLst/>
            <a:rect l="l" t="t" r="r" b="b"/>
            <a:pathLst>
              <a:path w="327025" h="413384">
                <a:moveTo>
                  <a:pt x="166424" y="0"/>
                </a:moveTo>
                <a:lnTo>
                  <a:pt x="123646" y="3718"/>
                </a:lnTo>
                <a:lnTo>
                  <a:pt x="86248" y="14858"/>
                </a:lnTo>
                <a:lnTo>
                  <a:pt x="42433" y="43882"/>
                </a:lnTo>
                <a:lnTo>
                  <a:pt x="16461" y="85632"/>
                </a:lnTo>
                <a:lnTo>
                  <a:pt x="11455" y="119179"/>
                </a:lnTo>
                <a:lnTo>
                  <a:pt x="13153" y="139694"/>
                </a:lnTo>
                <a:lnTo>
                  <a:pt x="38648" y="189690"/>
                </a:lnTo>
                <a:lnTo>
                  <a:pt x="73006" y="213489"/>
                </a:lnTo>
                <a:lnTo>
                  <a:pt x="121682" y="229773"/>
                </a:lnTo>
                <a:lnTo>
                  <a:pt x="188968" y="245165"/>
                </a:lnTo>
                <a:lnTo>
                  <a:pt x="202355" y="248608"/>
                </a:lnTo>
                <a:lnTo>
                  <a:pt x="237402" y="270461"/>
                </a:lnTo>
                <a:lnTo>
                  <a:pt x="245154" y="295624"/>
                </a:lnTo>
                <a:lnTo>
                  <a:pt x="243745" y="306328"/>
                </a:lnTo>
                <a:lnTo>
                  <a:pt x="210372" y="340706"/>
                </a:lnTo>
                <a:lnTo>
                  <a:pt x="162120" y="349664"/>
                </a:lnTo>
                <a:lnTo>
                  <a:pt x="145525" y="348725"/>
                </a:lnTo>
                <a:lnTo>
                  <a:pt x="104865" y="334628"/>
                </a:lnTo>
                <a:lnTo>
                  <a:pt x="79091" y="303026"/>
                </a:lnTo>
                <a:lnTo>
                  <a:pt x="74081" y="288462"/>
                </a:lnTo>
                <a:lnTo>
                  <a:pt x="0" y="303854"/>
                </a:lnTo>
                <a:lnTo>
                  <a:pt x="18888" y="350864"/>
                </a:lnTo>
                <a:lnTo>
                  <a:pt x="53503" y="385319"/>
                </a:lnTo>
                <a:lnTo>
                  <a:pt x="101786" y="406323"/>
                </a:lnTo>
                <a:lnTo>
                  <a:pt x="140350" y="412586"/>
                </a:lnTo>
                <a:lnTo>
                  <a:pt x="161408" y="413369"/>
                </a:lnTo>
                <a:lnTo>
                  <a:pt x="185176" y="412374"/>
                </a:lnTo>
                <a:lnTo>
                  <a:pt x="228211" y="404411"/>
                </a:lnTo>
                <a:lnTo>
                  <a:pt x="264996" y="388720"/>
                </a:lnTo>
                <a:lnTo>
                  <a:pt x="305456" y="353423"/>
                </a:lnTo>
                <a:lnTo>
                  <a:pt x="325089" y="306549"/>
                </a:lnTo>
                <a:lnTo>
                  <a:pt x="326398" y="288818"/>
                </a:lnTo>
                <a:lnTo>
                  <a:pt x="324719" y="268822"/>
                </a:lnTo>
                <a:lnTo>
                  <a:pt x="299551" y="220108"/>
                </a:lnTo>
                <a:lnTo>
                  <a:pt x="265553" y="196846"/>
                </a:lnTo>
                <a:lnTo>
                  <a:pt x="217239" y="180737"/>
                </a:lnTo>
                <a:lnTo>
                  <a:pt x="152822" y="166424"/>
                </a:lnTo>
                <a:lnTo>
                  <a:pt x="137508" y="162366"/>
                </a:lnTo>
                <a:lnTo>
                  <a:pt x="99058" y="139907"/>
                </a:lnTo>
                <a:lnTo>
                  <a:pt x="90908" y="114174"/>
                </a:lnTo>
                <a:lnTo>
                  <a:pt x="92271" y="103391"/>
                </a:lnTo>
                <a:lnTo>
                  <a:pt x="124321" y="70532"/>
                </a:lnTo>
                <a:lnTo>
                  <a:pt x="167136" y="62280"/>
                </a:lnTo>
                <a:lnTo>
                  <a:pt x="183800" y="63276"/>
                </a:lnTo>
                <a:lnTo>
                  <a:pt x="221176" y="78207"/>
                </a:lnTo>
                <a:lnTo>
                  <a:pt x="247301" y="115242"/>
                </a:lnTo>
                <a:lnTo>
                  <a:pt x="317812" y="99860"/>
                </a:lnTo>
                <a:lnTo>
                  <a:pt x="299321" y="59323"/>
                </a:lnTo>
                <a:lnTo>
                  <a:pt x="268374" y="27565"/>
                </a:lnTo>
                <a:lnTo>
                  <a:pt x="224330" y="7050"/>
                </a:lnTo>
                <a:lnTo>
                  <a:pt x="187287" y="783"/>
                </a:lnTo>
                <a:lnTo>
                  <a:pt x="166424" y="0"/>
                </a:lnTo>
                <a:close/>
              </a:path>
            </a:pathLst>
          </a:custGeom>
          <a:solidFill>
            <a:srgbClr val="2C6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666" y="628253"/>
            <a:ext cx="19422769" cy="94237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85" dirty="0"/>
              <a:t>Agenda</a:t>
            </a:r>
            <a:r>
              <a:rPr spc="220" dirty="0"/>
              <a:t> </a:t>
            </a:r>
            <a:r>
              <a:rPr spc="85" dirty="0"/>
              <a:t>Nacional</a:t>
            </a:r>
            <a:r>
              <a:rPr spc="220" dirty="0"/>
              <a:t> </a:t>
            </a:r>
            <a:r>
              <a:rPr spc="70" dirty="0"/>
              <a:t>del</a:t>
            </a:r>
            <a:r>
              <a:rPr spc="220" dirty="0"/>
              <a:t> </a:t>
            </a:r>
            <a:r>
              <a:rPr spc="90" dirty="0"/>
              <a:t>Cooperativismo</a:t>
            </a:r>
            <a:r>
              <a:rPr spc="220" dirty="0"/>
              <a:t> </a:t>
            </a:r>
            <a:r>
              <a:rPr spc="85" dirty="0"/>
              <a:t>Colombiano</a:t>
            </a:r>
            <a:r>
              <a:rPr spc="215" dirty="0"/>
              <a:t> </a:t>
            </a:r>
            <a:r>
              <a:rPr spc="105" dirty="0"/>
              <a:t>2026–</a:t>
            </a:r>
            <a:r>
              <a:rPr spc="85" dirty="0"/>
              <a:t>2030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110</Words>
  <Application>Microsoft Macintosh PowerPoint</Application>
  <PresentationFormat>Personalizado</PresentationFormat>
  <Paragraphs>19</Paragraphs>
  <Slides>22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Calibri</vt:lpstr>
      <vt:lpstr>Inter</vt:lpstr>
      <vt:lpstr>Inter Tight Medium</vt:lpstr>
      <vt:lpstr>Office Theme</vt:lpstr>
      <vt:lpstr>Lorem ipsum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[CONFECOOP] cvs Cooperativas para el desarrollo de Colombia</dc:title>
  <cp:lastModifiedBy>Microsoft Office User</cp:lastModifiedBy>
  <cp:revision>1</cp:revision>
  <dcterms:created xsi:type="dcterms:W3CDTF">2026-08-19T16:01:17Z</dcterms:created>
  <dcterms:modified xsi:type="dcterms:W3CDTF">2026-08-19T21:32:53Z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2026-08-19T00:00:00Z</vt:filetime>
  </property>
  <property fmtid="{D5CDD505-2E9C-101B-9397-08002B2CF9AE}" pid="3" name="Creator">
    <vt:lpwstr>Adobe Illustrator 29.0 (Macintosh)</vt:lpwstr>
  </property>
  <property fmtid="{D5CDD505-2E9C-101B-9397-08002B2CF9AE}" pid="4" name="LastSaved">
    <vt:filetime>2026-08-19T00:00:00Z</vt:filetime>
  </property>
  <property fmtid="{D5CDD505-2E9C-101B-9397-08002B2CF9AE}" pid="5" name="Producer">
    <vt:lpwstr>Adobe PDF library 17.00</vt:lpwstr>
  </property>
</Properties>
</file>